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31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3" r:id="rId48"/>
    <p:sldId id="311" r:id="rId49"/>
    <p:sldId id="315" r:id="rId50"/>
    <p:sldId id="317" r:id="rId51"/>
    <p:sldId id="316" r:id="rId52"/>
    <p:sldId id="318" r:id="rId5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CD9CE-CB8C-471F-B0CC-6ED549141E90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6AD48-1D20-4148-8648-3AD7197C30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47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142" tIns="43572" rIns="87142" bIns="43572" anchor="b"/>
          <a:lstStyle/>
          <a:p>
            <a:pPr algn="r"/>
            <a:fld id="{FA802F75-500C-4C00-BD84-C002BE667CC7}" type="slidenum">
              <a:rPr lang="fr-FR" sz="1100">
                <a:latin typeface="Calibri" pitchFamily="34" charset="0"/>
              </a:rPr>
              <a:pPr algn="r"/>
              <a:t>1</a:t>
            </a:fld>
            <a:endParaRPr lang="fr-FR" sz="1100" dirty="0">
              <a:latin typeface="Calibri" pitchFamily="34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4343400"/>
            <a:ext cx="5489575" cy="4114800"/>
          </a:xfrm>
          <a:noFill/>
        </p:spPr>
        <p:txBody>
          <a:bodyPr wrap="square" lIns="87142" tIns="43572" rIns="87142" bIns="4357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2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3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022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95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0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77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898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42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1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8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47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6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81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63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5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0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9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4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20B57-B0F3-4C58-8CFB-11B4B48D008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FD5F0-64C0-4106-A8F3-E8E8B005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7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72544-7E59-4784-93D9-66A7428E1B28}" type="datetimeFigureOut">
              <a:rPr lang="en-GB" smtClean="0"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4A8A-25B2-4C36-86DC-A14F88F8E7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9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DSCF2391_hat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1390651" y="1779589"/>
            <a:ext cx="1060873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Laboratory for Timber Constructions</a:t>
            </a:r>
          </a:p>
          <a:p>
            <a:pPr algn="r">
              <a:spcBef>
                <a:spcPct val="50000"/>
              </a:spcBef>
            </a:pPr>
            <a:r>
              <a:rPr lang="en-US" sz="3000" b="1" i="1" dirty="0" smtClean="0">
                <a:solidFill>
                  <a:schemeClr val="bg1"/>
                </a:solidFill>
                <a:latin typeface="Calibri" pitchFamily="34" charset="0"/>
              </a:rPr>
              <a:t>Architecture: conception et </a:t>
            </a:r>
            <a:r>
              <a:rPr lang="en-US" sz="3000" b="1" i="1" dirty="0" err="1" smtClean="0">
                <a:solidFill>
                  <a:schemeClr val="bg1"/>
                </a:solidFill>
                <a:latin typeface="Calibri" pitchFamily="34" charset="0"/>
              </a:rPr>
              <a:t>développement</a:t>
            </a:r>
            <a:r>
              <a:rPr lang="en-US" sz="3000" b="1" i="1" dirty="0" smtClean="0">
                <a:solidFill>
                  <a:schemeClr val="bg1"/>
                </a:solidFill>
                <a:latin typeface="Calibri" pitchFamily="34" charset="0"/>
              </a:rPr>
              <a:t> du </a:t>
            </a:r>
            <a:r>
              <a:rPr lang="en-US" sz="3000" b="1" i="1" dirty="0" err="1" smtClean="0">
                <a:solidFill>
                  <a:schemeClr val="bg1"/>
                </a:solidFill>
                <a:latin typeface="Calibri" pitchFamily="34" charset="0"/>
              </a:rPr>
              <a:t>projet</a:t>
            </a:r>
            <a:r>
              <a:rPr lang="en-US" sz="3000" b="1" i="1" dirty="0" smtClean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000" b="1" i="1" dirty="0" err="1" smtClean="0">
                <a:solidFill>
                  <a:schemeClr val="bg1"/>
                </a:solidFill>
                <a:latin typeface="Calibri" pitchFamily="34" charset="0"/>
              </a:rPr>
              <a:t>Vidy</a:t>
            </a:r>
            <a:endParaRPr lang="en-US" sz="30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r">
              <a:spcBef>
                <a:spcPct val="50000"/>
              </a:spcBef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Yves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Weinand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|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Professor 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IBOIS | EPFL | Lausanne</a:t>
            </a:r>
          </a:p>
          <a:p>
            <a:pPr algn="r">
              <a:spcBef>
                <a:spcPct val="50000"/>
              </a:spcBef>
            </a:pPr>
            <a:endParaRPr lang="en-US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19459" name="Picture 10" descr="000a04_EPFL_LOG_RVB-96 cop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3101" y="6351588"/>
            <a:ext cx="122343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000a04_ibois_logo_pet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84784" y="6351588"/>
            <a:ext cx="1208616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0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0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3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33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5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66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13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8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97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9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44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9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4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29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2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77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5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3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79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9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82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78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89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46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2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10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29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74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31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09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99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0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_10_18_Weinfelden.05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8" t="1836" r="533" b="90976"/>
          <a:stretch/>
        </p:blipFill>
        <p:spPr>
          <a:xfrm>
            <a:off x="9454102" y="143123"/>
            <a:ext cx="2666338" cy="492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82" y="157239"/>
            <a:ext cx="383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Prefabrication- wall elements</a:t>
            </a:r>
            <a:endParaRPr lang="en-GB" sz="2400" dirty="0"/>
          </a:p>
        </p:txBody>
      </p:sp>
      <p:pic>
        <p:nvPicPr>
          <p:cNvPr id="1028" name="Picture 4" descr="Y:\000_General_IBOIS\l_photos\04_photos_constructions_ibois\045_vidy\2016_Prefabrication_Vidy\Blumen-Lehmann_Kramer_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812211"/>
            <a:ext cx="3602218" cy="53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000_General_IBOIS\l_photos\04_photos_constructions_ibois\045_vidy\2016_Prefabrication_Vidy\Blumen-Lehmann_Kramer_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57" y="812211"/>
            <a:ext cx="8088337" cy="53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955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_10_18_Weinfelden.05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8" t="1836" r="533" b="90976"/>
          <a:stretch/>
        </p:blipFill>
        <p:spPr>
          <a:xfrm>
            <a:off x="9454102" y="143123"/>
            <a:ext cx="2666338" cy="492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82" y="157239"/>
            <a:ext cx="1310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Montage</a:t>
            </a:r>
            <a:endParaRPr lang="en-GB" sz="2400" dirty="0"/>
          </a:p>
        </p:txBody>
      </p:sp>
      <p:pic>
        <p:nvPicPr>
          <p:cNvPr id="1027" name="Picture 3" descr="Y:\000_General_IBOIS\l_photos\04_photos_constructions_ibois\045_vidy\2016_Chantier_Vidy\chantier02_Kramer_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10" y="776277"/>
            <a:ext cx="8825948" cy="58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91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00_General_IBOIS\l_photos\04_photos_constructions_ibois\045_vidy\2016_Chantier_Vidy\chantier02_Kramer_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10" y="776277"/>
            <a:ext cx="8825950" cy="58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6_10_18_Weinfelden.05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8" t="1836" r="533" b="90976"/>
          <a:stretch/>
        </p:blipFill>
        <p:spPr>
          <a:xfrm>
            <a:off x="9454102" y="143123"/>
            <a:ext cx="2666338" cy="492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82" y="157239"/>
            <a:ext cx="1310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Montage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04723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000_General_IBOIS\l_photos\04_photos_constructions_ibois\045_vidy\2016_Chantier_Vidy\chantier02_Kramer_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5" y="884791"/>
            <a:ext cx="7954485" cy="530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6_10_18_Weinfelden.05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8" t="1836" r="533" b="90976"/>
          <a:stretch/>
        </p:blipFill>
        <p:spPr>
          <a:xfrm>
            <a:off x="9454102" y="143123"/>
            <a:ext cx="2666338" cy="492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82" y="157239"/>
            <a:ext cx="1310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Montage</a:t>
            </a:r>
            <a:endParaRPr lang="en-GB" sz="2400" dirty="0"/>
          </a:p>
        </p:txBody>
      </p:sp>
      <p:pic>
        <p:nvPicPr>
          <p:cNvPr id="4098" name="Picture 2" descr="Y:\000_General_IBOIS\l_photos\04_photos_constructions_ibois\045_vidy\2017_Nouveau_pavillon\chantier03_Kramer_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424" y="884791"/>
            <a:ext cx="3542605" cy="530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5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000_General_IBOIS\l_photos\04_photos_constructions_ibois\045_vidy\2016_Sélection_Vidy\chantier02_Kramer_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10" y="776277"/>
            <a:ext cx="8825950" cy="58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6_10_18_Weinfelden.05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8" t="1836" r="533" b="90976"/>
          <a:stretch/>
        </p:blipFill>
        <p:spPr>
          <a:xfrm>
            <a:off x="9454102" y="143123"/>
            <a:ext cx="2666338" cy="492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82" y="157239"/>
            <a:ext cx="1310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Montage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0974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37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000_General_IBOIS\l_photos\04_photos_constructions_ibois\045_vidy\2017_Nouveau_pavillon\pavillon_terre_Kramer_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8" b="8350"/>
          <a:stretch/>
        </p:blipFill>
        <p:spPr bwMode="auto">
          <a:xfrm>
            <a:off x="-1" y="0"/>
            <a:ext cx="12375714" cy="68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5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Y:\000_General_IBOIS\l_photos\04_photos_constructions_ibois\045_vidy\2017_Nouveau_pavillon\chantier03_Kramer_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1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8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1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_10_18_Weinfelden.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5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30</Words>
  <Application>Microsoft Office PowerPoint</Application>
  <PresentationFormat>Widescreen</PresentationFormat>
  <Paragraphs>12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Weinand Yves</cp:lastModifiedBy>
  <cp:revision>11</cp:revision>
  <dcterms:created xsi:type="dcterms:W3CDTF">2017-03-08T16:03:49Z</dcterms:created>
  <dcterms:modified xsi:type="dcterms:W3CDTF">2019-01-29T07:45:43Z</dcterms:modified>
</cp:coreProperties>
</file>