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52AC8-6D1C-4399-8947-5ED96CAF9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B24AAE-6223-4632-A391-6C1197BC0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B8CD42-CE4B-41FF-973A-5EE8C2E0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67A1EB-C820-4C78-9F8C-6EC99A3A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8F1297-EDF2-4496-9935-7ABBEE9A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EAE01F-98F3-4881-AF9C-5BD88421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54352F-889F-45C2-B6EA-CD5590C9D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3B2137-69B6-44A3-A57B-9C7C0CB8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C29DE8-1A29-4390-933B-698825D0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7F66B-2CA0-45D2-A87A-067F4363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50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F2401E-9657-4BD5-A71D-73E572A3C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B802A6-B52A-4D83-8490-41EB97866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BD90CB-20B2-4889-B453-81A7C006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8889C5-F6B8-4CCD-992F-6671A2D4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48CD9C-55C4-41CB-BFB7-9965B7602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34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D6D38-E5CF-4047-8614-1933B8F5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0E6B5-D55B-4F26-8830-FA52F65E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E20E8F-76DA-46BB-B37C-9C232299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9D8912-A2FA-4B33-9514-A2EF2CA6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5A1C39-E86E-4F84-BD0D-707F8022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2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EB3F2-8673-4BFA-B042-FBF1F1367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847489-0CE3-4198-8D46-16B80196E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2CEE2-2F2B-4515-BEB8-8FFA558B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71AC36-2DA9-4E97-B20E-0C77A0DC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A86F78-2F4A-45A7-ADF9-389C41D8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317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79BC8-EBCC-4D3D-8B32-CED48982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8B6AC0-8704-4171-BDE2-1633F449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262D73-FB8A-4B64-B2CF-8D60D0BB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CCA01A-8E88-48ED-9A4A-FDA45A80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74E24-8DC9-4EE3-A565-5B410EC4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800D87-FF77-4219-8F07-1EB0C860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5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697B1-8B3B-4FBD-8DF6-48D6A06C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7214BD-25D0-45E0-B63C-F939B22F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7C5958-F374-4E0B-B696-7407A2A31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C5E365-B22F-4337-8371-158C57E60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3CA787-DB6F-4E0B-A80E-8B674F084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A1834D-7B02-48A2-9036-59E401D0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E36808-892B-43B4-B9B8-0669C43F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32954A-A538-4AEE-A734-9866915F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53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8FB5B-F6BE-43D8-A11F-F77810AC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F40AEF-0C40-44FD-8E94-636603956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F8D54D-56B7-4652-A529-1B70C566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EE9CA6-D802-4ABD-A3FE-67294AB3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5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90738C-564B-44F7-9C46-31BB85C5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385646-4AE4-4AB3-9757-0401548E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3B6ED8-7C9A-45CB-82B4-54EE8542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78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0AF66-C612-40E8-90D2-766D6F3D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31ABD5-F843-4446-A848-006D37E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D1190B-C4F1-4940-AFDA-B337B3AFD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837A4-DC2B-4E0C-BF64-05CFA1F2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660631-1FE5-422E-9B17-4711A4EA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80D426-2FEA-481B-BDEB-4C4712D3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17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7D3C4-8684-487C-9668-5EAECBB8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57168B-0E10-4CFD-B87B-419E2A317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B2719-28DF-4292-B95E-CB78E83C1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7DBDBC-55ED-4598-B5BA-0C074A5A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A7D01E-A243-43D2-8987-FF362CD6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C54F98-7167-434A-93CB-E7AE6695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29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CC3F74-0743-4F3E-9BB1-EBEC5CF6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081C0-742E-4527-9ABE-127006B7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1DD6AE-82A5-4F01-B847-90E416E2C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C48C-5688-4B79-A654-2D3A884694D8}" type="datetimeFigureOut">
              <a:rPr lang="fr-FR" smtClean="0"/>
              <a:t>28/01/2019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630D16-FD2D-4470-A101-451A1F074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1477A9-6F49-4406-B98A-F25810A0C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96541-74E0-444F-A6FE-6C245A4BA1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14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4AB413A-BD0E-49D2-9CC2-3E4AE9E4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84EAA0-2BC1-4222-8D44-498998CF4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0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7FC5A9-040B-4B86-BB14-3E385A7D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9373F1-23DB-42A3-9803-96767C157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8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35565F-F13B-4154-B18F-FD485949F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10CC21A-0C28-45D6-8DB4-2F484A938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DFA94D-90FF-4A5B-9D3D-122DEFA89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617ED6-E9B1-4482-BE0A-B90C9F3E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8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4205F1-938B-41F1-AF4A-452445F12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DA33AB-56F6-4E39-8FE1-EB8EDA725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15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30C6F0-2CAF-4692-AB48-1E36B2C4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6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11444C-92A9-4ED7-A24F-B82905E79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1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4224BA-76EE-4285-905B-0D4F246E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9C5DDB-C889-4CE3-A3C9-F023EDEBC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7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E4C98F-77FA-4AC1-8F2E-91B7DDB58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14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13F98F-EE30-46A3-BB0B-3DD9946E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60D3BD-6BEE-4B82-8346-D97E27FF9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01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2B5B94-6F0D-46C2-8E5A-B34C2B8C7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7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DCCBF9-4F9B-4000-B39B-543604628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834579-CA29-42C0-A972-EC9C877F3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05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FCDFD4-F828-4D62-9F0D-DF8180F56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8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2C41A6-49C8-420E-95EC-6B7699C56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E34EF9-1098-4EA8-A317-2BC99928A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1FB24A-458D-40E2-8C3F-DA99EBFD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3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F4FB1A-DCC5-49CB-8EB7-471601927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0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597E34-FBAF-4047-9409-0C379B241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2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A49B12-3614-4EC7-98CA-AA1E6DF7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C2AA19-30EE-4B88-A42E-38561DF7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8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848C66-CFBE-4665-B7CC-5AFC3255B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B572BC-6154-4996-B491-8228BB7E5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93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cyril jiguet</dc:creator>
  <cp:lastModifiedBy>Reviewer</cp:lastModifiedBy>
  <cp:revision>1</cp:revision>
  <dcterms:created xsi:type="dcterms:W3CDTF">2019-01-28T15:52:45Z</dcterms:created>
  <dcterms:modified xsi:type="dcterms:W3CDTF">2019-01-28T16:08:10Z</dcterms:modified>
</cp:coreProperties>
</file>