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8.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9.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4"/>
    <p:sldMasterId id="2147483796" r:id="rId5"/>
    <p:sldMasterId id="2147483810" r:id="rId6"/>
    <p:sldMasterId id="2147483823" r:id="rId7"/>
  </p:sldMasterIdLst>
  <p:notesMasterIdLst>
    <p:notesMasterId r:id="rId38"/>
  </p:notesMasterIdLst>
  <p:handoutMasterIdLst>
    <p:handoutMasterId r:id="rId39"/>
  </p:handoutMasterIdLst>
  <p:sldIdLst>
    <p:sldId id="256" r:id="rId8"/>
    <p:sldId id="938" r:id="rId9"/>
    <p:sldId id="571" r:id="rId10"/>
    <p:sldId id="687" r:id="rId11"/>
    <p:sldId id="689" r:id="rId12"/>
    <p:sldId id="932" r:id="rId13"/>
    <p:sldId id="721" r:id="rId14"/>
    <p:sldId id="699" r:id="rId15"/>
    <p:sldId id="903" r:id="rId16"/>
    <p:sldId id="867" r:id="rId17"/>
    <p:sldId id="821" r:id="rId18"/>
    <p:sldId id="646" r:id="rId19"/>
    <p:sldId id="930" r:id="rId20"/>
    <p:sldId id="868" r:id="rId21"/>
    <p:sldId id="650" r:id="rId22"/>
    <p:sldId id="827" r:id="rId23"/>
    <p:sldId id="914" r:id="rId24"/>
    <p:sldId id="915" r:id="rId25"/>
    <p:sldId id="917" r:id="rId26"/>
    <p:sldId id="918" r:id="rId27"/>
    <p:sldId id="880" r:id="rId28"/>
    <p:sldId id="931" r:id="rId29"/>
    <p:sldId id="869" r:id="rId30"/>
    <p:sldId id="818" r:id="rId31"/>
    <p:sldId id="905" r:id="rId32"/>
    <p:sldId id="848" r:id="rId33"/>
    <p:sldId id="933" r:id="rId34"/>
    <p:sldId id="934" r:id="rId35"/>
    <p:sldId id="701" r:id="rId36"/>
    <p:sldId id="641" r:id="rId37"/>
  </p:sldIdLst>
  <p:sldSz cx="9144000" cy="6858000" type="screen4x3"/>
  <p:notesSz cx="6811963" cy="9942513"/>
  <p:defaultTextStyle>
    <a:defPPr>
      <a:defRPr lang="de-DE"/>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55" userDrawn="1">
          <p15:clr>
            <a:srgbClr val="A4A3A4"/>
          </p15:clr>
        </p15:guide>
        <p15:guide id="2" pos="295"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in Marc-André" initials="GNM2" lastIdx="7" clrIdx="0">
    <p:extLst>
      <p:ext uri="{19B8F6BF-5375-455C-9EA6-DF929625EA0E}">
        <p15:presenceInfo xmlns:p15="http://schemas.microsoft.com/office/powerpoint/2012/main" userId="Gonin Marc-André"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500"/>
    <a:srgbClr val="64788B"/>
    <a:srgbClr val="FFFFFF"/>
    <a:srgbClr val="FF6969"/>
    <a:srgbClr val="003954"/>
    <a:srgbClr val="697D91"/>
    <a:srgbClr val="919EAA"/>
    <a:srgbClr val="996633"/>
    <a:srgbClr val="000000"/>
    <a:srgbClr val="C1C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62685" autoAdjust="0"/>
  </p:normalViewPr>
  <p:slideViewPr>
    <p:cSldViewPr snapToGrid="0" snapToObjects="1" showGuides="1">
      <p:cViewPr varScale="1">
        <p:scale>
          <a:sx n="78" d="100"/>
          <a:sy n="78" d="100"/>
        </p:scale>
        <p:origin x="1590" y="90"/>
      </p:cViewPr>
      <p:guideLst>
        <p:guide orient="horz" pos="255"/>
        <p:guide pos="295"/>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notesViewPr>
    <p:cSldViewPr snapToGrid="0" snapToObjects="1" showGuides="1">
      <p:cViewPr varScale="1">
        <p:scale>
          <a:sx n="98" d="100"/>
          <a:sy n="98" d="100"/>
        </p:scale>
        <p:origin x="-3516" y="-96"/>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https://cug.bfh.ch/ws/wh40/Documents_neu/AP1%20-%20Auswirkung/03_Umfrage/Auswertung%20Umfrage%20Partnerunternehmen/180720_Bearbeitung%20Umfrage%20zur%20Initiative%20Wald%20%20Holz%204.0.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https://cug.bfh.ch/ws/wh40/Documents_neu/AP1%20-%20Auswirkung/03_Umfrage/Auswertung%20Umfrage%20Partnerunternehmen/180720_Bearbeitung%20Umfrage%20zur%20Initiative%20Wald%20%20Holz%204.0.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https://cug.bfh.ch/ws/wh40/Documents_neu/AP1%20-%20Auswirkung/03_Umfrage/Auswertung%20Umfrage%20Partnerunternehmen/180720_Bearbeitung%20Umfrage%20zur%20Initiative%20Wald%20%20Holz%204.0.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https://cug.bfh.ch/ws/wh40/Documents_neu/AP1%20-%20Auswirkung/03_Umfrage/Auswertung%20Umfrage%20Partnerunternehmen/180720_Bearbeitung%20Umfrage%20zur%20Initiative%20Wald%20%20Holz%204.0.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6383872751736E-2"/>
          <c:y val="4.8461003411334649E-2"/>
          <c:w val="0.57934317585301842"/>
          <c:h val="0.94952671662684551"/>
        </c:manualLayout>
      </c:layout>
      <c:doughnutChart>
        <c:varyColors val="1"/>
        <c:ser>
          <c:idx val="0"/>
          <c:order val="0"/>
          <c:spPr>
            <a:solidFill>
              <a:srgbClr val="64788B"/>
            </a:solidFill>
            <a:ln w="15875">
              <a:solidFill>
                <a:schemeClr val="bg1"/>
              </a:solidFill>
              <a:prstDash val="solid"/>
            </a:ln>
          </c:spPr>
          <c:dPt>
            <c:idx val="0"/>
            <c:bubble3D val="0"/>
            <c:extLst>
              <c:ext xmlns:c16="http://schemas.microsoft.com/office/drawing/2014/chart" uri="{C3380CC4-5D6E-409C-BE32-E72D297353CC}">
                <c16:uniqueId val="{00000000-18AF-4961-9044-ACB7BBC47E1E}"/>
              </c:ext>
            </c:extLst>
          </c:dPt>
          <c:dPt>
            <c:idx val="1"/>
            <c:bubble3D val="0"/>
            <c:spPr>
              <a:solidFill>
                <a:srgbClr val="C1C9D1"/>
              </a:solidFill>
              <a:ln w="15875">
                <a:solidFill>
                  <a:schemeClr val="bg1"/>
                </a:solidFill>
                <a:prstDash val="solid"/>
              </a:ln>
            </c:spPr>
            <c:extLst>
              <c:ext xmlns:c16="http://schemas.microsoft.com/office/drawing/2014/chart" uri="{C3380CC4-5D6E-409C-BE32-E72D297353CC}">
                <c16:uniqueId val="{00000002-18AF-4961-9044-ACB7BBC47E1E}"/>
              </c:ext>
            </c:extLst>
          </c:dPt>
          <c:dPt>
            <c:idx val="2"/>
            <c:bubble3D val="0"/>
            <c:spPr>
              <a:solidFill>
                <a:srgbClr val="FFCB3E"/>
              </a:solidFill>
              <a:ln w="15875">
                <a:solidFill>
                  <a:schemeClr val="bg1"/>
                </a:solidFill>
                <a:prstDash val="solid"/>
              </a:ln>
            </c:spPr>
            <c:extLst>
              <c:ext xmlns:c16="http://schemas.microsoft.com/office/drawing/2014/chart" uri="{C3380CC4-5D6E-409C-BE32-E72D297353CC}">
                <c16:uniqueId val="{00000004-18AF-4961-9044-ACB7BBC47E1E}"/>
              </c:ext>
            </c:extLst>
          </c:dPt>
          <c:dPt>
            <c:idx val="3"/>
            <c:bubble3D val="0"/>
            <c:spPr>
              <a:solidFill>
                <a:srgbClr val="BD7E00"/>
              </a:solidFill>
              <a:ln w="15875">
                <a:solidFill>
                  <a:schemeClr val="bg1"/>
                </a:solidFill>
                <a:prstDash val="solid"/>
              </a:ln>
            </c:spPr>
            <c:extLst>
              <c:ext xmlns:c16="http://schemas.microsoft.com/office/drawing/2014/chart" uri="{C3380CC4-5D6E-409C-BE32-E72D297353CC}">
                <c16:uniqueId val="{00000006-18AF-4961-9044-ACB7BBC47E1E}"/>
              </c:ext>
            </c:extLst>
          </c:dPt>
          <c:dPt>
            <c:idx val="4"/>
            <c:bubble3D val="0"/>
            <c:extLst>
              <c:ext xmlns:c16="http://schemas.microsoft.com/office/drawing/2014/chart" uri="{C3380CC4-5D6E-409C-BE32-E72D297353CC}">
                <c16:uniqueId val="{00000007-18AF-4961-9044-ACB7BBC47E1E}"/>
              </c:ext>
            </c:extLst>
          </c:dPt>
          <c:dLbls>
            <c:dLbl>
              <c:idx val="0"/>
              <c:numFmt formatCode="0%" sourceLinked="0"/>
              <c:spPr>
                <a:noFill/>
                <a:ln>
                  <a:noFill/>
                </a:ln>
                <a:effectLst/>
              </c:spPr>
              <c:txPr>
                <a:bodyPr wrap="square" lIns="38100" tIns="19050" rIns="38100" bIns="19050" anchor="ctr">
                  <a:spAutoFit/>
                </a:bodyPr>
                <a:lstStyle/>
                <a:p>
                  <a:pPr>
                    <a:defRPr sz="900">
                      <a:solidFill>
                        <a:schemeClr val="bg1"/>
                      </a:solidFill>
                      <a:latin typeface="Lucida Sans" panose="020B0602030504020204" pitchFamily="34"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0-18AF-4961-9044-ACB7BBC47E1E}"/>
                </c:ext>
              </c:extLst>
            </c:dLbl>
            <c:dLbl>
              <c:idx val="1"/>
              <c:tx>
                <c:rich>
                  <a:bodyPr/>
                  <a:lstStyle/>
                  <a:p>
                    <a:fld id="{DD09C059-B5D9-4799-B9C3-818ECED1BC5C}" type="PERCENTAGE">
                      <a:rPr lang="en-US"/>
                      <a:pPr/>
                      <a:t>[PROZENTSATZ]</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AF-4961-9044-ACB7BBC47E1E}"/>
                </c:ext>
              </c:extLst>
            </c:dLbl>
            <c:dLbl>
              <c:idx val="3"/>
              <c:delete val="1"/>
              <c:extLst>
                <c:ext xmlns:c15="http://schemas.microsoft.com/office/drawing/2012/chart" uri="{CE6537A1-D6FC-4f65-9D91-7224C49458BB}"/>
                <c:ext xmlns:c16="http://schemas.microsoft.com/office/drawing/2014/chart" uri="{C3380CC4-5D6E-409C-BE32-E72D297353CC}">
                  <c16:uniqueId val="{00000006-18AF-4961-9044-ACB7BBC47E1E}"/>
                </c:ext>
              </c:extLst>
            </c:dLbl>
            <c:numFmt formatCode="0%" sourceLinked="0"/>
            <c:spPr>
              <a:noFill/>
              <a:ln>
                <a:noFill/>
              </a:ln>
              <a:effectLst/>
            </c:spPr>
            <c:txPr>
              <a:bodyPr wrap="square" lIns="38100" tIns="19050" rIns="38100" bIns="19050" anchor="ctr">
                <a:spAutoFit/>
              </a:bodyPr>
              <a:lstStyle/>
              <a:p>
                <a:pPr>
                  <a:defRPr sz="900">
                    <a:latin typeface="Lucida Sans" panose="020B0602030504020204" pitchFamily="34" charset="0"/>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'Question 10'!$A$10:$A$13</c:f>
              <c:strCache>
                <c:ptCount val="4"/>
                <c:pt idx="0">
                  <c:v>eine grosse Rolle</c:v>
                </c:pt>
                <c:pt idx="1">
                  <c:v>eher wichtig</c:v>
                </c:pt>
                <c:pt idx="2">
                  <c:v>eher nicht wichtig</c:v>
                </c:pt>
                <c:pt idx="3">
                  <c:v>keine Rolle</c:v>
                </c:pt>
              </c:strCache>
            </c:strRef>
          </c:cat>
          <c:val>
            <c:numRef>
              <c:f>'Question 10'!$D$10:$D$13</c:f>
              <c:numCache>
                <c:formatCode>0%</c:formatCode>
                <c:ptCount val="4"/>
                <c:pt idx="0">
                  <c:v>0.67741935483870963</c:v>
                </c:pt>
                <c:pt idx="1">
                  <c:v>0.22580645161290322</c:v>
                </c:pt>
                <c:pt idx="2">
                  <c:v>9.6774193548387094E-2</c:v>
                </c:pt>
                <c:pt idx="3">
                  <c:v>0</c:v>
                </c:pt>
              </c:numCache>
            </c:numRef>
          </c:val>
          <c:extLst>
            <c:ext xmlns:c16="http://schemas.microsoft.com/office/drawing/2014/chart" uri="{C3380CC4-5D6E-409C-BE32-E72D297353CC}">
              <c16:uniqueId val="{00000008-18AF-4961-9044-ACB7BBC47E1E}"/>
            </c:ext>
          </c:extLst>
        </c:ser>
        <c:dLbls>
          <c:showLegendKey val="0"/>
          <c:showVal val="1"/>
          <c:showCatName val="0"/>
          <c:showSerName val="0"/>
          <c:showPercent val="0"/>
          <c:showBubbleSize val="0"/>
          <c:showLeaderLines val="1"/>
        </c:dLbls>
        <c:firstSliceAng val="0"/>
        <c:holeSize val="50"/>
      </c:doughnutChart>
    </c:plotArea>
    <c:plotVisOnly val="0"/>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02147380725169E-2"/>
          <c:y val="8.3001137711727416E-2"/>
          <c:w val="0.44191003143557556"/>
          <c:h val="0.84325487356542161"/>
        </c:manualLayout>
      </c:layout>
      <c:doughnutChart>
        <c:varyColors val="1"/>
        <c:ser>
          <c:idx val="0"/>
          <c:order val="0"/>
          <c:tx>
            <c:strRef>
              <c:f>'Question 30'!$K$44</c:f>
              <c:strCache>
                <c:ptCount val="1"/>
                <c:pt idx="0">
                  <c:v>Steigerung der Produktivität</c:v>
                </c:pt>
              </c:strCache>
            </c:strRef>
          </c:tx>
          <c:spPr>
            <a:solidFill>
              <a:srgbClr val="64788B"/>
            </a:solidFill>
            <a:ln w="15875">
              <a:solidFill>
                <a:schemeClr val="bg1"/>
              </a:solidFill>
              <a:prstDash val="solid"/>
            </a:ln>
          </c:spPr>
          <c:dPt>
            <c:idx val="0"/>
            <c:bubble3D val="0"/>
            <c:extLst>
              <c:ext xmlns:c16="http://schemas.microsoft.com/office/drawing/2014/chart" uri="{C3380CC4-5D6E-409C-BE32-E72D297353CC}">
                <c16:uniqueId val="{00000000-8452-4707-9304-09D9D8789331}"/>
              </c:ext>
            </c:extLst>
          </c:dPt>
          <c:dPt>
            <c:idx val="1"/>
            <c:bubble3D val="0"/>
            <c:spPr>
              <a:solidFill>
                <a:srgbClr val="919EAA"/>
              </a:solidFill>
              <a:ln w="15875">
                <a:solidFill>
                  <a:schemeClr val="bg1"/>
                </a:solidFill>
                <a:prstDash val="solid"/>
              </a:ln>
            </c:spPr>
            <c:extLst>
              <c:ext xmlns:c16="http://schemas.microsoft.com/office/drawing/2014/chart" uri="{C3380CC4-5D6E-409C-BE32-E72D297353CC}">
                <c16:uniqueId val="{00000002-8452-4707-9304-09D9D8789331}"/>
              </c:ext>
            </c:extLst>
          </c:dPt>
          <c:dPt>
            <c:idx val="2"/>
            <c:bubble3D val="0"/>
            <c:spPr>
              <a:solidFill>
                <a:srgbClr val="FFCB3E"/>
              </a:solidFill>
              <a:ln w="15875">
                <a:solidFill>
                  <a:schemeClr val="bg1"/>
                </a:solidFill>
                <a:prstDash val="solid"/>
              </a:ln>
            </c:spPr>
            <c:extLst>
              <c:ext xmlns:c16="http://schemas.microsoft.com/office/drawing/2014/chart" uri="{C3380CC4-5D6E-409C-BE32-E72D297353CC}">
                <c16:uniqueId val="{00000004-8452-4707-9304-09D9D8789331}"/>
              </c:ext>
            </c:extLst>
          </c:dPt>
          <c:dPt>
            <c:idx val="3"/>
            <c:bubble3D val="0"/>
            <c:spPr>
              <a:solidFill>
                <a:srgbClr val="BD7E00"/>
              </a:solidFill>
              <a:ln w="15875">
                <a:solidFill>
                  <a:schemeClr val="bg1"/>
                </a:solidFill>
                <a:prstDash val="solid"/>
              </a:ln>
            </c:spPr>
            <c:extLst>
              <c:ext xmlns:c16="http://schemas.microsoft.com/office/drawing/2014/chart" uri="{C3380CC4-5D6E-409C-BE32-E72D297353CC}">
                <c16:uniqueId val="{00000006-8452-4707-9304-09D9D8789331}"/>
              </c:ext>
            </c:extLst>
          </c:dPt>
          <c:dPt>
            <c:idx val="4"/>
            <c:bubble3D val="0"/>
            <c:spPr>
              <a:solidFill>
                <a:srgbClr val="FAA500"/>
              </a:solidFill>
              <a:ln w="15875">
                <a:solidFill>
                  <a:schemeClr val="bg1"/>
                </a:solidFill>
                <a:prstDash val="solid"/>
              </a:ln>
            </c:spPr>
            <c:extLst>
              <c:ext xmlns:c16="http://schemas.microsoft.com/office/drawing/2014/chart" uri="{C3380CC4-5D6E-409C-BE32-E72D297353CC}">
                <c16:uniqueId val="{00000008-8452-4707-9304-09D9D8789331}"/>
              </c:ext>
            </c:extLst>
          </c:dPt>
          <c:dPt>
            <c:idx val="5"/>
            <c:bubble3D val="0"/>
            <c:spPr>
              <a:solidFill>
                <a:srgbClr val="BD7E00"/>
              </a:solidFill>
              <a:ln w="15875">
                <a:solidFill>
                  <a:schemeClr val="bg1"/>
                </a:solidFill>
                <a:prstDash val="solid"/>
              </a:ln>
            </c:spPr>
            <c:extLst>
              <c:ext xmlns:c16="http://schemas.microsoft.com/office/drawing/2014/chart" uri="{C3380CC4-5D6E-409C-BE32-E72D297353CC}">
                <c16:uniqueId val="{0000000A-8452-4707-9304-09D9D8789331}"/>
              </c:ext>
            </c:extLst>
          </c:dPt>
          <c:dLbls>
            <c:dLbl>
              <c:idx val="0"/>
              <c:spPr>
                <a:noFill/>
                <a:ln>
                  <a:noFill/>
                </a:ln>
                <a:effectLst/>
              </c:spPr>
              <c:txPr>
                <a:bodyPr wrap="square" lIns="38100" tIns="19050" rIns="38100" bIns="19050" anchor="ctr">
                  <a:spAutoFit/>
                </a:bodyPr>
                <a:lstStyle/>
                <a:p>
                  <a:pPr>
                    <a:defRPr sz="800">
                      <a:solidFill>
                        <a:schemeClr val="bg1"/>
                      </a:solidFill>
                      <a:latin typeface="Lucida Sans" panose="020B0602030504020204" pitchFamily="34"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0-8452-4707-9304-09D9D8789331}"/>
                </c:ext>
              </c:extLst>
            </c:dLbl>
            <c:dLbl>
              <c:idx val="3"/>
              <c:layout>
                <c:manualLayout>
                  <c:x val="-1.1814423317764524E-2"/>
                  <c:y val="-0.152716522614255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52-4707-9304-09D9D8789331}"/>
                </c:ext>
              </c:extLst>
            </c:dLbl>
            <c:dLbl>
              <c:idx val="4"/>
              <c:delete val="1"/>
              <c:extLst>
                <c:ext xmlns:c15="http://schemas.microsoft.com/office/drawing/2012/chart" uri="{CE6537A1-D6FC-4f65-9D91-7224C49458BB}"/>
                <c:ext xmlns:c16="http://schemas.microsoft.com/office/drawing/2014/chart" uri="{C3380CC4-5D6E-409C-BE32-E72D297353CC}">
                  <c16:uniqueId val="{00000008-8452-4707-9304-09D9D8789331}"/>
                </c:ext>
              </c:extLst>
            </c:dLbl>
            <c:dLbl>
              <c:idx val="5"/>
              <c:delete val="1"/>
              <c:extLst>
                <c:ext xmlns:c15="http://schemas.microsoft.com/office/drawing/2012/chart" uri="{CE6537A1-D6FC-4f65-9D91-7224C49458BB}"/>
                <c:ext xmlns:c16="http://schemas.microsoft.com/office/drawing/2014/chart" uri="{C3380CC4-5D6E-409C-BE32-E72D297353CC}">
                  <c16:uniqueId val="{0000000A-8452-4707-9304-09D9D8789331}"/>
                </c:ext>
              </c:extLst>
            </c:dLbl>
            <c:spPr>
              <a:noFill/>
              <a:ln>
                <a:noFill/>
              </a:ln>
              <a:effectLst/>
            </c:spPr>
            <c:txPr>
              <a:bodyPr wrap="square" lIns="38100" tIns="19050" rIns="38100" bIns="19050" anchor="ctr">
                <a:spAutoFit/>
              </a:bodyPr>
              <a:lstStyle/>
              <a:p>
                <a:pPr>
                  <a:defRPr sz="800">
                    <a:latin typeface="Lucida Sans" panose="020B0602030504020204" pitchFamily="34" charset="0"/>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'Question 30'!$N$45:$N$48</c:f>
              <c:strCache>
                <c:ptCount val="4"/>
                <c:pt idx="0">
                  <c:v>non pertinent</c:v>
                </c:pt>
                <c:pt idx="1">
                  <c:v>potentiel minime</c:v>
                </c:pt>
                <c:pt idx="2">
                  <c:v>potentiel moyen</c:v>
                </c:pt>
                <c:pt idx="3">
                  <c:v>grand potentiel</c:v>
                </c:pt>
              </c:strCache>
            </c:strRef>
          </c:cat>
          <c:val>
            <c:numRef>
              <c:f>'Question 30'!$L$45:$L$48</c:f>
              <c:numCache>
                <c:formatCode>0%</c:formatCode>
                <c:ptCount val="4"/>
                <c:pt idx="0">
                  <c:v>0.47619047619047616</c:v>
                </c:pt>
                <c:pt idx="1">
                  <c:v>0.5</c:v>
                </c:pt>
                <c:pt idx="2">
                  <c:v>0</c:v>
                </c:pt>
                <c:pt idx="3">
                  <c:v>2.3809523809523808E-2</c:v>
                </c:pt>
              </c:numCache>
            </c:numRef>
          </c:val>
          <c:extLst>
            <c:ext xmlns:c16="http://schemas.microsoft.com/office/drawing/2014/chart" uri="{C3380CC4-5D6E-409C-BE32-E72D297353CC}">
              <c16:uniqueId val="{0000000B-8452-4707-9304-09D9D8789331}"/>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49998834473346565"/>
          <c:y val="0.20482021082288981"/>
          <c:w val="0.42356598794667039"/>
          <c:h val="0.5723139387341547"/>
        </c:manualLayout>
      </c:layout>
      <c:overlay val="0"/>
      <c:txPr>
        <a:bodyPr/>
        <a:lstStyle/>
        <a:p>
          <a:pPr>
            <a:defRPr sz="1100">
              <a:latin typeface="Lucida Sans" panose="020B0602030504020204" pitchFamily="34" charset="0"/>
            </a:defRPr>
          </a:pPr>
          <a:endParaRPr lang="de-DE"/>
        </a:p>
      </c:txPr>
    </c:legend>
    <c:plotVisOnly val="0"/>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86611111111112"/>
          <c:y val="0.22802967566133689"/>
          <c:w val="0.45772907407407409"/>
          <c:h val="0.76617438586916742"/>
        </c:manualLayout>
      </c:layout>
      <c:barChart>
        <c:barDir val="bar"/>
        <c:grouping val="percentStacked"/>
        <c:varyColors val="0"/>
        <c:ser>
          <c:idx val="0"/>
          <c:order val="0"/>
          <c:tx>
            <c:strRef>
              <c:f>'Question 27'!$F$104</c:f>
              <c:strCache>
                <c:ptCount val="1"/>
                <c:pt idx="0">
                  <c:v>non pertinentes</c:v>
                </c:pt>
              </c:strCache>
            </c:strRef>
          </c:tx>
          <c:spPr>
            <a:solidFill>
              <a:srgbClr val="BD7E00"/>
            </a:solidFill>
            <a:ln w="12700">
              <a:solidFill>
                <a:schemeClr val="bg1"/>
              </a:solidFill>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27'!$O$105:$O$135</c:f>
              <c:strCache>
                <c:ptCount val="2"/>
                <c:pt idx="0">
                  <c:v>Intégration horizontale (collaboration avec d’autres entreprises du même niveau de production)</c:v>
                </c:pt>
                <c:pt idx="1">
                  <c:v>Intégration verticale (implication des clients, des fournisseurs, des partenaires)</c:v>
                </c:pt>
              </c:strCache>
              <c:extLst/>
            </c:strRef>
          </c:cat>
          <c:val>
            <c:numRef>
              <c:f>'Question 27'!$F$105:$F$135</c:f>
              <c:numCache>
                <c:formatCode>0%</c:formatCode>
                <c:ptCount val="2"/>
                <c:pt idx="0">
                  <c:v>0.125</c:v>
                </c:pt>
                <c:pt idx="1">
                  <c:v>2.4390243902439025E-2</c:v>
                </c:pt>
              </c:numCache>
              <c:extLst/>
            </c:numRef>
          </c:val>
          <c:extLst>
            <c:ext xmlns:c16="http://schemas.microsoft.com/office/drawing/2014/chart" uri="{C3380CC4-5D6E-409C-BE32-E72D297353CC}">
              <c16:uniqueId val="{00000000-2287-4CF6-B9E7-FD4C3913542E}"/>
            </c:ext>
          </c:extLst>
        </c:ser>
        <c:ser>
          <c:idx val="1"/>
          <c:order val="1"/>
          <c:tx>
            <c:strRef>
              <c:f>'Question 27'!$H$104:$I$104</c:f>
              <c:strCache>
                <c:ptCount val="1"/>
                <c:pt idx="0">
                  <c:v>plutôt non pertinentes</c:v>
                </c:pt>
              </c:strCache>
            </c:strRef>
          </c:tx>
          <c:spPr>
            <a:solidFill>
              <a:srgbClr val="FFCB3E"/>
            </a:solidFill>
            <a:ln w="12700">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27'!$O$105:$O$135</c:f>
              <c:strCache>
                <c:ptCount val="2"/>
                <c:pt idx="0">
                  <c:v>Intégration horizontale (collaboration avec d’autres entreprises du même niveau de production)</c:v>
                </c:pt>
                <c:pt idx="1">
                  <c:v>Intégration verticale (implication des clients, des fournisseurs, des partenaires)</c:v>
                </c:pt>
              </c:strCache>
              <c:extLst/>
            </c:strRef>
          </c:cat>
          <c:val>
            <c:numRef>
              <c:f>'Question 27'!$H$105:$H$135</c:f>
              <c:numCache>
                <c:formatCode>0%</c:formatCode>
                <c:ptCount val="2"/>
                <c:pt idx="0">
                  <c:v>0.125</c:v>
                </c:pt>
                <c:pt idx="1">
                  <c:v>0.24390243902439024</c:v>
                </c:pt>
              </c:numCache>
              <c:extLst/>
            </c:numRef>
          </c:val>
          <c:extLst>
            <c:ext xmlns:c16="http://schemas.microsoft.com/office/drawing/2014/chart" uri="{C3380CC4-5D6E-409C-BE32-E72D297353CC}">
              <c16:uniqueId val="{00000002-2287-4CF6-B9E7-FD4C3913542E}"/>
            </c:ext>
          </c:extLst>
        </c:ser>
        <c:ser>
          <c:idx val="2"/>
          <c:order val="2"/>
          <c:tx>
            <c:strRef>
              <c:f>'Question 27'!$J$104:$K$104</c:f>
              <c:strCache>
                <c:ptCount val="1"/>
                <c:pt idx="0">
                  <c:v>plutôt importantes</c:v>
                </c:pt>
              </c:strCache>
            </c:strRef>
          </c:tx>
          <c:spPr>
            <a:solidFill>
              <a:srgbClr val="C1C9D1"/>
            </a:solidFill>
            <a:ln w="12700">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27'!$O$105:$O$135</c:f>
              <c:strCache>
                <c:ptCount val="2"/>
                <c:pt idx="0">
                  <c:v>Intégration horizontale (collaboration avec d’autres entreprises du même niveau de production)</c:v>
                </c:pt>
                <c:pt idx="1">
                  <c:v>Intégration verticale (implication des clients, des fournisseurs, des partenaires)</c:v>
                </c:pt>
              </c:strCache>
              <c:extLst/>
            </c:strRef>
          </c:cat>
          <c:val>
            <c:numRef>
              <c:f>'Question 27'!$J$105:$J$135</c:f>
              <c:numCache>
                <c:formatCode>0%</c:formatCode>
                <c:ptCount val="2"/>
                <c:pt idx="0">
                  <c:v>0.5</c:v>
                </c:pt>
                <c:pt idx="1">
                  <c:v>0.3902439024390244</c:v>
                </c:pt>
              </c:numCache>
              <c:extLst/>
            </c:numRef>
          </c:val>
          <c:extLst>
            <c:ext xmlns:c16="http://schemas.microsoft.com/office/drawing/2014/chart" uri="{C3380CC4-5D6E-409C-BE32-E72D297353CC}">
              <c16:uniqueId val="{00000003-2287-4CF6-B9E7-FD4C3913542E}"/>
            </c:ext>
          </c:extLst>
        </c:ser>
        <c:ser>
          <c:idx val="3"/>
          <c:order val="3"/>
          <c:tx>
            <c:strRef>
              <c:f>'Question 27'!$L$104:$M$104</c:f>
              <c:strCache>
                <c:ptCount val="1"/>
                <c:pt idx="0">
                  <c:v>très importantes</c:v>
                </c:pt>
              </c:strCache>
            </c:strRef>
          </c:tx>
          <c:spPr>
            <a:solidFill>
              <a:srgbClr val="64788B"/>
            </a:solidFill>
            <a:ln w="12700">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27'!$O$105:$O$135</c:f>
              <c:strCache>
                <c:ptCount val="2"/>
                <c:pt idx="0">
                  <c:v>Intégration horizontale (collaboration avec d’autres entreprises du même niveau de production)</c:v>
                </c:pt>
                <c:pt idx="1">
                  <c:v>Intégration verticale (implication des clients, des fournisseurs, des partenaires)</c:v>
                </c:pt>
              </c:strCache>
              <c:extLst/>
            </c:strRef>
          </c:cat>
          <c:val>
            <c:numRef>
              <c:f>'Question 27'!$L$105:$L$135</c:f>
              <c:numCache>
                <c:formatCode>0%</c:formatCode>
                <c:ptCount val="2"/>
                <c:pt idx="0">
                  <c:v>0.25</c:v>
                </c:pt>
                <c:pt idx="1">
                  <c:v>0.34146341463414637</c:v>
                </c:pt>
              </c:numCache>
              <c:extLst/>
            </c:numRef>
          </c:val>
          <c:extLst>
            <c:ext xmlns:c16="http://schemas.microsoft.com/office/drawing/2014/chart" uri="{C3380CC4-5D6E-409C-BE32-E72D297353CC}">
              <c16:uniqueId val="{00000004-2287-4CF6-B9E7-FD4C3913542E}"/>
            </c:ext>
          </c:extLst>
        </c:ser>
        <c:dLbls>
          <c:showLegendKey val="0"/>
          <c:showVal val="0"/>
          <c:showCatName val="0"/>
          <c:showSerName val="0"/>
          <c:showPercent val="0"/>
          <c:showBubbleSize val="0"/>
        </c:dLbls>
        <c:gapWidth val="80"/>
        <c:overlap val="100"/>
        <c:axId val="10"/>
        <c:axId val="100"/>
      </c:barChart>
      <c:valAx>
        <c:axId val="100"/>
        <c:scaling>
          <c:orientation val="minMax"/>
        </c:scaling>
        <c:delete val="1"/>
        <c:axPos val="t"/>
        <c:numFmt formatCode="0%" sourceLinked="1"/>
        <c:majorTickMark val="out"/>
        <c:minorTickMark val="none"/>
        <c:tickLblPos val="nextTo"/>
        <c:crossAx val="10"/>
        <c:crosses val="autoZero"/>
        <c:crossBetween val="between"/>
      </c:valAx>
      <c:catAx>
        <c:axId val="10"/>
        <c:scaling>
          <c:orientation val="maxMin"/>
        </c:scaling>
        <c:delete val="0"/>
        <c:axPos val="l"/>
        <c:numFmt formatCode="General" sourceLinked="1"/>
        <c:majorTickMark val="out"/>
        <c:minorTickMark val="none"/>
        <c:tickLblPos val="nextTo"/>
        <c:spPr>
          <a:ln>
            <a:noFill/>
          </a:ln>
        </c:spPr>
        <c:txPr>
          <a:bodyPr/>
          <a:lstStyle/>
          <a:p>
            <a:pPr>
              <a:defRPr sz="1200"/>
            </a:pPr>
            <a:endParaRPr lang="de-DE"/>
          </a:p>
        </c:txPr>
        <c:crossAx val="100"/>
        <c:crosses val="autoZero"/>
        <c:auto val="0"/>
        <c:lblAlgn val="ctr"/>
        <c:lblOffset val="100"/>
        <c:noMultiLvlLbl val="0"/>
      </c:catAx>
    </c:plotArea>
    <c:legend>
      <c:legendPos val="t"/>
      <c:layout>
        <c:manualLayout>
          <c:xMode val="edge"/>
          <c:yMode val="edge"/>
          <c:x val="0.1643707990414322"/>
          <c:y val="1.9544178343004325E-2"/>
          <c:w val="0.80853346781440527"/>
          <c:h val="0.18804853908312744"/>
        </c:manualLayout>
      </c:layout>
      <c:overlay val="0"/>
      <c:txPr>
        <a:bodyPr/>
        <a:lstStyle/>
        <a:p>
          <a:pPr>
            <a:defRPr sz="1200"/>
          </a:pPr>
          <a:endParaRPr lang="de-DE"/>
        </a:p>
      </c:txPr>
    </c:legend>
    <c:plotVisOnly val="0"/>
    <c:dispBlanksAs val="gap"/>
    <c:showDLblsOverMax val="0"/>
  </c:chart>
  <c:spPr>
    <a:ln>
      <a:noFill/>
    </a:ln>
  </c:spPr>
  <c:txPr>
    <a:bodyPr/>
    <a:lstStyle/>
    <a:p>
      <a:pPr>
        <a:defRPr sz="800">
          <a:latin typeface="Lucida Sans" panose="020B0602030504020204" pitchFamily="34" charset="0"/>
        </a:defRPr>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959212213319078E-2"/>
          <c:y val="2.1624415604656524E-2"/>
          <c:w val="0.4814819612314255"/>
          <c:h val="0.95332038156903764"/>
        </c:manualLayout>
      </c:layout>
      <c:doughnutChart>
        <c:varyColors val="1"/>
        <c:ser>
          <c:idx val="0"/>
          <c:order val="0"/>
          <c:tx>
            <c:strRef>
              <c:f>'Question 19'!$B$3</c:f>
              <c:strCache>
                <c:ptCount val="1"/>
                <c:pt idx="0">
                  <c:v>Responses</c:v>
                </c:pt>
              </c:strCache>
            </c:strRef>
          </c:tx>
          <c:spPr>
            <a:solidFill>
              <a:srgbClr val="00BF6F"/>
            </a:solidFill>
            <a:ln w="15875">
              <a:solidFill>
                <a:schemeClr val="bg1"/>
              </a:solidFill>
              <a:prstDash val="solid"/>
            </a:ln>
          </c:spPr>
          <c:dPt>
            <c:idx val="0"/>
            <c:bubble3D val="0"/>
            <c:spPr>
              <a:solidFill>
                <a:srgbClr val="64788B"/>
              </a:solidFill>
              <a:ln w="15875">
                <a:solidFill>
                  <a:schemeClr val="bg1"/>
                </a:solidFill>
                <a:prstDash val="solid"/>
              </a:ln>
            </c:spPr>
            <c:extLst>
              <c:ext xmlns:c16="http://schemas.microsoft.com/office/drawing/2014/chart" uri="{C3380CC4-5D6E-409C-BE32-E72D297353CC}">
                <c16:uniqueId val="{00000001-CF35-4645-AD54-49D1AEB2F0CD}"/>
              </c:ext>
            </c:extLst>
          </c:dPt>
          <c:dPt>
            <c:idx val="1"/>
            <c:bubble3D val="0"/>
            <c:spPr>
              <a:solidFill>
                <a:srgbClr val="C1C9D1"/>
              </a:solidFill>
              <a:ln w="15875">
                <a:solidFill>
                  <a:schemeClr val="bg1"/>
                </a:solidFill>
                <a:prstDash val="solid"/>
              </a:ln>
            </c:spPr>
            <c:extLst>
              <c:ext xmlns:c16="http://schemas.microsoft.com/office/drawing/2014/chart" uri="{C3380CC4-5D6E-409C-BE32-E72D297353CC}">
                <c16:uniqueId val="{00000003-CF35-4645-AD54-49D1AEB2F0CD}"/>
              </c:ext>
            </c:extLst>
          </c:dPt>
          <c:dPt>
            <c:idx val="2"/>
            <c:bubble3D val="0"/>
            <c:spPr>
              <a:solidFill>
                <a:srgbClr val="FFCB3E"/>
              </a:solidFill>
              <a:ln w="15875">
                <a:solidFill>
                  <a:schemeClr val="bg1"/>
                </a:solidFill>
                <a:prstDash val="solid"/>
              </a:ln>
            </c:spPr>
            <c:extLst>
              <c:ext xmlns:c16="http://schemas.microsoft.com/office/drawing/2014/chart" uri="{C3380CC4-5D6E-409C-BE32-E72D297353CC}">
                <c16:uniqueId val="{00000005-CF35-4645-AD54-49D1AEB2F0CD}"/>
              </c:ext>
            </c:extLst>
          </c:dPt>
          <c:dLbls>
            <c:dLbl>
              <c:idx val="0"/>
              <c:numFmt formatCode="0%" sourceLinked="0"/>
              <c:spPr>
                <a:noFill/>
                <a:ln>
                  <a:noFill/>
                </a:ln>
                <a:effectLst/>
              </c:spPr>
              <c:txPr>
                <a:bodyPr wrap="square" lIns="38100" tIns="19050" rIns="38100" bIns="19050" anchor="ctr">
                  <a:spAutoFit/>
                </a:bodyPr>
                <a:lstStyle/>
                <a:p>
                  <a:pPr>
                    <a:defRPr sz="800" b="1">
                      <a:solidFill>
                        <a:schemeClr val="bg1"/>
                      </a:solidFill>
                      <a:latin typeface="Lucida Sans" panose="020B0602030504020204" pitchFamily="34"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1-CF35-4645-AD54-49D1AEB2F0CD}"/>
                </c:ext>
              </c:extLst>
            </c:dLbl>
            <c:dLbl>
              <c:idx val="3"/>
              <c:delete val="1"/>
              <c:extLst>
                <c:ext xmlns:c15="http://schemas.microsoft.com/office/drawing/2012/chart" uri="{CE6537A1-D6FC-4f65-9D91-7224C49458BB}"/>
                <c:ext xmlns:c16="http://schemas.microsoft.com/office/drawing/2014/chart" uri="{C3380CC4-5D6E-409C-BE32-E72D297353CC}">
                  <c16:uniqueId val="{00000006-CF35-4645-AD54-49D1AEB2F0CD}"/>
                </c:ext>
              </c:extLst>
            </c:dLbl>
            <c:numFmt formatCode="0%" sourceLinked="0"/>
            <c:spPr>
              <a:noFill/>
              <a:ln>
                <a:noFill/>
              </a:ln>
              <a:effectLst/>
            </c:spPr>
            <c:txPr>
              <a:bodyPr wrap="square" lIns="38100" tIns="19050" rIns="38100" bIns="19050" anchor="ctr">
                <a:spAutoFit/>
              </a:bodyPr>
              <a:lstStyle/>
              <a:p>
                <a:pPr>
                  <a:defRPr sz="800" b="1">
                    <a:solidFill>
                      <a:sysClr val="windowText" lastClr="000000"/>
                    </a:solidFill>
                    <a:latin typeface="Lucida Sans" panose="020B0602030504020204" pitchFamily="34" charset="0"/>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'Question 19'!$Q$4:$Q$6</c:f>
              <c:strCache>
                <c:ptCount val="3"/>
                <c:pt idx="0">
                  <c:v>oui, je le fais déjà</c:v>
                </c:pt>
                <c:pt idx="1">
                  <c:v>oui, je peux l’imaginer</c:v>
                </c:pt>
                <c:pt idx="2">
                  <c:v>non, je ne peux pas l’imaginer</c:v>
                </c:pt>
              </c:strCache>
            </c:strRef>
          </c:cat>
          <c:val>
            <c:numRef>
              <c:f>'Question 19'!$B$4:$B$6</c:f>
              <c:numCache>
                <c:formatCode>0%</c:formatCode>
                <c:ptCount val="3"/>
                <c:pt idx="0">
                  <c:v>0.11627906976744186</c:v>
                </c:pt>
                <c:pt idx="1">
                  <c:v>0.72093023255813948</c:v>
                </c:pt>
                <c:pt idx="2">
                  <c:v>0.16279069767441862</c:v>
                </c:pt>
              </c:numCache>
            </c:numRef>
          </c:val>
          <c:extLst>
            <c:ext xmlns:c16="http://schemas.microsoft.com/office/drawing/2014/chart" uri="{C3380CC4-5D6E-409C-BE32-E72D297353CC}">
              <c16:uniqueId val="{00000007-CF35-4645-AD54-49D1AEB2F0CD}"/>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46727847516351606"/>
          <c:y val="0.21001933621664035"/>
          <c:w val="0.51205934979176404"/>
          <c:h val="0.68238283318515924"/>
        </c:manualLayout>
      </c:layout>
      <c:overlay val="0"/>
      <c:txPr>
        <a:bodyPr/>
        <a:lstStyle/>
        <a:p>
          <a:pPr>
            <a:defRPr sz="1200">
              <a:latin typeface="Lucida Sans" panose="020B0602030504020204" pitchFamily="34" charset="0"/>
            </a:defRPr>
          </a:pPr>
          <a:endParaRPr lang="de-DE"/>
        </a:p>
      </c:txPr>
    </c:legend>
    <c:plotVisOnly val="0"/>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8268C-8A43-5544-8FF2-08CBA25D247B}"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de-CH"/>
        </a:p>
      </dgm:t>
    </dgm:pt>
    <dgm:pt modelId="{2557C08D-38D5-444F-844D-68EE2956C2BD}">
      <dgm:prSet phldrT="[Text]" custT="1"/>
      <dgm:spPr>
        <a:solidFill>
          <a:srgbClr val="697D91"/>
        </a:solidFill>
      </dgm:spPr>
      <dgm:t>
        <a:bodyPr/>
        <a:lstStyle/>
        <a:p>
          <a:r>
            <a:rPr lang="de-CH" sz="1200" dirty="0"/>
            <a:t>A</a:t>
          </a:r>
        </a:p>
      </dgm:t>
    </dgm:pt>
    <dgm:pt modelId="{8A6D7672-6FE0-1C48-B516-D44F214E10B7}" type="parTrans" cxnId="{99CAB1F0-40DC-CB46-B65C-2F4090325BA5}">
      <dgm:prSet/>
      <dgm:spPr/>
      <dgm:t>
        <a:bodyPr/>
        <a:lstStyle/>
        <a:p>
          <a:endParaRPr lang="de-CH" sz="1200"/>
        </a:p>
      </dgm:t>
    </dgm:pt>
    <dgm:pt modelId="{FBEA32C3-740A-3D4E-8959-4407FD4EFA4A}" type="sibTrans" cxnId="{99CAB1F0-40DC-CB46-B65C-2F4090325BA5}">
      <dgm:prSet/>
      <dgm:spPr/>
      <dgm:t>
        <a:bodyPr/>
        <a:lstStyle/>
        <a:p>
          <a:endParaRPr lang="de-CH" sz="1200"/>
        </a:p>
      </dgm:t>
    </dgm:pt>
    <dgm:pt modelId="{28644989-E120-E046-AEA3-DD551B7A482A}">
      <dgm:prSet phldrT="[Text]" custT="1"/>
      <dgm:spPr>
        <a:solidFill>
          <a:srgbClr val="697D91"/>
        </a:solidFill>
      </dgm:spPr>
      <dgm:t>
        <a:bodyPr/>
        <a:lstStyle/>
        <a:p>
          <a:r>
            <a:rPr lang="de-CH" sz="1200" dirty="0"/>
            <a:t>B</a:t>
          </a:r>
        </a:p>
      </dgm:t>
    </dgm:pt>
    <dgm:pt modelId="{23BB24F6-7190-EB44-8ECD-7C6E7A1EC130}" type="parTrans" cxnId="{5D33A7A2-45C8-0A4F-B826-49A51A5C261F}">
      <dgm:prSet/>
      <dgm:spPr/>
      <dgm:t>
        <a:bodyPr/>
        <a:lstStyle/>
        <a:p>
          <a:endParaRPr lang="de-CH" sz="1200"/>
        </a:p>
      </dgm:t>
    </dgm:pt>
    <dgm:pt modelId="{50B225FE-16E8-074F-9FF9-33F2596C614D}" type="sibTrans" cxnId="{5D33A7A2-45C8-0A4F-B826-49A51A5C261F}">
      <dgm:prSet/>
      <dgm:spPr/>
      <dgm:t>
        <a:bodyPr/>
        <a:lstStyle/>
        <a:p>
          <a:endParaRPr lang="de-CH" sz="1200"/>
        </a:p>
      </dgm:t>
    </dgm:pt>
    <dgm:pt modelId="{FF82D0DA-7336-794C-99C7-98E0141BA38B}">
      <dgm:prSet phldrT="[Text]" custT="1"/>
      <dgm:spPr>
        <a:solidFill>
          <a:srgbClr val="697D91"/>
        </a:solidFill>
      </dgm:spPr>
      <dgm:t>
        <a:bodyPr/>
        <a:lstStyle/>
        <a:p>
          <a:r>
            <a:rPr lang="de-CH" sz="1200" dirty="0"/>
            <a:t>C</a:t>
          </a:r>
        </a:p>
      </dgm:t>
    </dgm:pt>
    <dgm:pt modelId="{00D60874-55D0-3A4C-9483-943DCD2FD228}" type="parTrans" cxnId="{B2BBAA81-217C-8E41-BA9D-531D06034AF3}">
      <dgm:prSet/>
      <dgm:spPr/>
      <dgm:t>
        <a:bodyPr/>
        <a:lstStyle/>
        <a:p>
          <a:endParaRPr lang="de-CH" sz="1200"/>
        </a:p>
      </dgm:t>
    </dgm:pt>
    <dgm:pt modelId="{65A69D75-22A2-EC4A-B302-F3D8DB9D2B5D}" type="sibTrans" cxnId="{B2BBAA81-217C-8E41-BA9D-531D06034AF3}">
      <dgm:prSet/>
      <dgm:spPr/>
      <dgm:t>
        <a:bodyPr/>
        <a:lstStyle/>
        <a:p>
          <a:endParaRPr lang="de-CH" sz="1200"/>
        </a:p>
      </dgm:t>
    </dgm:pt>
    <dgm:pt modelId="{73E6318D-64C2-A141-A6D9-31A40A9E7BCC}">
      <dgm:prSet phldrT="[Text]" custT="1"/>
      <dgm:spPr/>
      <dgm:t>
        <a:bodyPr/>
        <a:lstStyle/>
        <a:p>
          <a:r>
            <a:rPr lang="de-CH" sz="1600" dirty="0"/>
            <a:t>Recherche</a:t>
          </a:r>
        </a:p>
      </dgm:t>
    </dgm:pt>
    <dgm:pt modelId="{81D93553-E4CB-A840-A157-1AC1A2095224}" type="parTrans" cxnId="{153EE5B9-DD38-594A-8BC9-C7E23266008B}">
      <dgm:prSet/>
      <dgm:spPr/>
      <dgm:t>
        <a:bodyPr/>
        <a:lstStyle/>
        <a:p>
          <a:endParaRPr lang="de-CH" sz="1200"/>
        </a:p>
      </dgm:t>
    </dgm:pt>
    <dgm:pt modelId="{40F72674-F33F-2D48-9876-E833669BC7FF}" type="sibTrans" cxnId="{153EE5B9-DD38-594A-8BC9-C7E23266008B}">
      <dgm:prSet/>
      <dgm:spPr/>
      <dgm:t>
        <a:bodyPr/>
        <a:lstStyle/>
        <a:p>
          <a:endParaRPr lang="de-CH" sz="1200"/>
        </a:p>
      </dgm:t>
    </dgm:pt>
    <dgm:pt modelId="{237BD2A3-9494-2C42-A341-F8007E42A576}" type="pres">
      <dgm:prSet presAssocID="{D848268C-8A43-5544-8FF2-08CBA25D247B}" presName="Name0" presStyleCnt="0">
        <dgm:presLayoutVars>
          <dgm:chMax val="4"/>
          <dgm:resizeHandles val="exact"/>
        </dgm:presLayoutVars>
      </dgm:prSet>
      <dgm:spPr/>
    </dgm:pt>
    <dgm:pt modelId="{EA021376-7CA9-9245-91C5-E8E779E8761B}" type="pres">
      <dgm:prSet presAssocID="{D848268C-8A43-5544-8FF2-08CBA25D247B}" presName="ellipse" presStyleLbl="trBgShp" presStyleIdx="0" presStyleCnt="1" custLinFactNeighborY="71557"/>
      <dgm:spPr/>
    </dgm:pt>
    <dgm:pt modelId="{BA392737-28E1-D047-9321-BF891B7102E6}" type="pres">
      <dgm:prSet presAssocID="{D848268C-8A43-5544-8FF2-08CBA25D247B}" presName="arrow1" presStyleLbl="fgShp" presStyleIdx="0" presStyleCnt="1" custScaleY="187480" custLinFactY="100000" custLinFactNeighborY="189288"/>
      <dgm:spPr>
        <a:solidFill>
          <a:srgbClr val="FAA500"/>
        </a:solidFill>
        <a:effectLst/>
      </dgm:spPr>
    </dgm:pt>
    <dgm:pt modelId="{BE849007-12FF-DA49-932D-CE514B6B4029}" type="pres">
      <dgm:prSet presAssocID="{D848268C-8A43-5544-8FF2-08CBA25D247B}" presName="rectangle" presStyleLbl="revTx" presStyleIdx="0" presStyleCnt="1" custScaleY="98844" custLinFactY="-202726" custLinFactNeighborX="1070" custLinFactNeighborY="-300000">
        <dgm:presLayoutVars>
          <dgm:bulletEnabled val="1"/>
        </dgm:presLayoutVars>
      </dgm:prSet>
      <dgm:spPr/>
    </dgm:pt>
    <dgm:pt modelId="{25AD7C28-7022-3B49-AD54-78A01B01DEFE}" type="pres">
      <dgm:prSet presAssocID="{28644989-E120-E046-AEA3-DD551B7A482A}" presName="item1" presStyleLbl="node1" presStyleIdx="0" presStyleCnt="3" custLinFactNeighborY="71243">
        <dgm:presLayoutVars>
          <dgm:bulletEnabled val="1"/>
        </dgm:presLayoutVars>
      </dgm:prSet>
      <dgm:spPr/>
    </dgm:pt>
    <dgm:pt modelId="{6A448D75-976D-AF4C-8CDC-0F5485A8D2A7}" type="pres">
      <dgm:prSet presAssocID="{FF82D0DA-7336-794C-99C7-98E0141BA38B}" presName="item2" presStyleLbl="node1" presStyleIdx="1" presStyleCnt="3" custLinFactNeighborY="71243">
        <dgm:presLayoutVars>
          <dgm:bulletEnabled val="1"/>
        </dgm:presLayoutVars>
      </dgm:prSet>
      <dgm:spPr/>
    </dgm:pt>
    <dgm:pt modelId="{1360EE58-10C6-924F-A482-A54A234A48D2}" type="pres">
      <dgm:prSet presAssocID="{73E6318D-64C2-A141-A6D9-31A40A9E7BCC}" presName="item3" presStyleLbl="node1" presStyleIdx="2" presStyleCnt="3" custLinFactNeighborY="71243">
        <dgm:presLayoutVars>
          <dgm:bulletEnabled val="1"/>
        </dgm:presLayoutVars>
      </dgm:prSet>
      <dgm:spPr/>
    </dgm:pt>
    <dgm:pt modelId="{AE581767-5556-E04D-8D3B-45FCFDB5477D}" type="pres">
      <dgm:prSet presAssocID="{D848268C-8A43-5544-8FF2-08CBA25D247B}" presName="funnel" presStyleLbl="trAlignAcc1" presStyleIdx="0" presStyleCnt="1" custLinFactNeighborY="27892"/>
      <dgm:spPr/>
    </dgm:pt>
  </dgm:ptLst>
  <dgm:cxnLst>
    <dgm:cxn modelId="{E638713B-8B86-2642-9513-770F5CACD41D}" type="presOf" srcId="{73E6318D-64C2-A141-A6D9-31A40A9E7BCC}" destId="{BE849007-12FF-DA49-932D-CE514B6B4029}" srcOrd="0" destOrd="0" presId="urn:microsoft.com/office/officeart/2005/8/layout/funnel1"/>
    <dgm:cxn modelId="{830FE57E-0AC6-544F-8CD1-960B16F73D2F}" type="presOf" srcId="{28644989-E120-E046-AEA3-DD551B7A482A}" destId="{6A448D75-976D-AF4C-8CDC-0F5485A8D2A7}" srcOrd="0" destOrd="0" presId="urn:microsoft.com/office/officeart/2005/8/layout/funnel1"/>
    <dgm:cxn modelId="{B2BBAA81-217C-8E41-BA9D-531D06034AF3}" srcId="{D848268C-8A43-5544-8FF2-08CBA25D247B}" destId="{FF82D0DA-7336-794C-99C7-98E0141BA38B}" srcOrd="2" destOrd="0" parTransId="{00D60874-55D0-3A4C-9483-943DCD2FD228}" sibTransId="{65A69D75-22A2-EC4A-B302-F3D8DB9D2B5D}"/>
    <dgm:cxn modelId="{5D33A7A2-45C8-0A4F-B826-49A51A5C261F}" srcId="{D848268C-8A43-5544-8FF2-08CBA25D247B}" destId="{28644989-E120-E046-AEA3-DD551B7A482A}" srcOrd="1" destOrd="0" parTransId="{23BB24F6-7190-EB44-8ECD-7C6E7A1EC130}" sibTransId="{50B225FE-16E8-074F-9FF9-33F2596C614D}"/>
    <dgm:cxn modelId="{0882C3AA-A694-7749-A24D-E55B4FCF9D12}" type="presOf" srcId="{2557C08D-38D5-444F-844D-68EE2956C2BD}" destId="{1360EE58-10C6-924F-A482-A54A234A48D2}" srcOrd="0" destOrd="0" presId="urn:microsoft.com/office/officeart/2005/8/layout/funnel1"/>
    <dgm:cxn modelId="{153EE5B9-DD38-594A-8BC9-C7E23266008B}" srcId="{D848268C-8A43-5544-8FF2-08CBA25D247B}" destId="{73E6318D-64C2-A141-A6D9-31A40A9E7BCC}" srcOrd="3" destOrd="0" parTransId="{81D93553-E4CB-A840-A157-1AC1A2095224}" sibTransId="{40F72674-F33F-2D48-9876-E833669BC7FF}"/>
    <dgm:cxn modelId="{B68861D7-7112-994E-9C7E-7898715485F8}" type="presOf" srcId="{FF82D0DA-7336-794C-99C7-98E0141BA38B}" destId="{25AD7C28-7022-3B49-AD54-78A01B01DEFE}" srcOrd="0" destOrd="0" presId="urn:microsoft.com/office/officeart/2005/8/layout/funnel1"/>
    <dgm:cxn modelId="{9FB197E4-2EE7-8548-85C4-CA170B873C56}" type="presOf" srcId="{D848268C-8A43-5544-8FF2-08CBA25D247B}" destId="{237BD2A3-9494-2C42-A341-F8007E42A576}" srcOrd="0" destOrd="0" presId="urn:microsoft.com/office/officeart/2005/8/layout/funnel1"/>
    <dgm:cxn modelId="{99CAB1F0-40DC-CB46-B65C-2F4090325BA5}" srcId="{D848268C-8A43-5544-8FF2-08CBA25D247B}" destId="{2557C08D-38D5-444F-844D-68EE2956C2BD}" srcOrd="0" destOrd="0" parTransId="{8A6D7672-6FE0-1C48-B516-D44F214E10B7}" sibTransId="{FBEA32C3-740A-3D4E-8959-4407FD4EFA4A}"/>
    <dgm:cxn modelId="{0CE9340E-03AD-3C4B-BA94-148D6115DB55}" type="presParOf" srcId="{237BD2A3-9494-2C42-A341-F8007E42A576}" destId="{EA021376-7CA9-9245-91C5-E8E779E8761B}" srcOrd="0" destOrd="0" presId="urn:microsoft.com/office/officeart/2005/8/layout/funnel1"/>
    <dgm:cxn modelId="{84482C83-02DD-A741-B6DA-DB428A033284}" type="presParOf" srcId="{237BD2A3-9494-2C42-A341-F8007E42A576}" destId="{BA392737-28E1-D047-9321-BF891B7102E6}" srcOrd="1" destOrd="0" presId="urn:microsoft.com/office/officeart/2005/8/layout/funnel1"/>
    <dgm:cxn modelId="{F1883DD8-6979-344F-9CD3-084B4CF470F4}" type="presParOf" srcId="{237BD2A3-9494-2C42-A341-F8007E42A576}" destId="{BE849007-12FF-DA49-932D-CE514B6B4029}" srcOrd="2" destOrd="0" presId="urn:microsoft.com/office/officeart/2005/8/layout/funnel1"/>
    <dgm:cxn modelId="{A05B06D2-A698-B64B-B66D-900F351EF916}" type="presParOf" srcId="{237BD2A3-9494-2C42-A341-F8007E42A576}" destId="{25AD7C28-7022-3B49-AD54-78A01B01DEFE}" srcOrd="3" destOrd="0" presId="urn:microsoft.com/office/officeart/2005/8/layout/funnel1"/>
    <dgm:cxn modelId="{00077AFE-E21B-5E49-A1F5-85A0B207BC3B}" type="presParOf" srcId="{237BD2A3-9494-2C42-A341-F8007E42A576}" destId="{6A448D75-976D-AF4C-8CDC-0F5485A8D2A7}" srcOrd="4" destOrd="0" presId="urn:microsoft.com/office/officeart/2005/8/layout/funnel1"/>
    <dgm:cxn modelId="{2CE40BB5-07C2-2442-A4CA-C2DEB1DDB004}" type="presParOf" srcId="{237BD2A3-9494-2C42-A341-F8007E42A576}" destId="{1360EE58-10C6-924F-A482-A54A234A48D2}" srcOrd="5" destOrd="0" presId="urn:microsoft.com/office/officeart/2005/8/layout/funnel1"/>
    <dgm:cxn modelId="{CA0F70B2-6B1D-9247-B30B-AE4B5D555439}" type="presParOf" srcId="{237BD2A3-9494-2C42-A341-F8007E42A576}" destId="{AE581767-5556-E04D-8D3B-45FCFDB5477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48268C-8A43-5544-8FF2-08CBA25D247B}"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de-CH"/>
        </a:p>
      </dgm:t>
    </dgm:pt>
    <dgm:pt modelId="{2557C08D-38D5-444F-844D-68EE2956C2BD}">
      <dgm:prSet phldrT="[Text]" custT="1"/>
      <dgm:spPr>
        <a:solidFill>
          <a:srgbClr val="697D91"/>
        </a:solidFill>
      </dgm:spPr>
      <dgm:t>
        <a:bodyPr/>
        <a:lstStyle/>
        <a:p>
          <a:r>
            <a:rPr lang="de-CH" sz="1200" dirty="0"/>
            <a:t>A</a:t>
          </a:r>
        </a:p>
      </dgm:t>
    </dgm:pt>
    <dgm:pt modelId="{8A6D7672-6FE0-1C48-B516-D44F214E10B7}" type="parTrans" cxnId="{99CAB1F0-40DC-CB46-B65C-2F4090325BA5}">
      <dgm:prSet/>
      <dgm:spPr/>
      <dgm:t>
        <a:bodyPr/>
        <a:lstStyle/>
        <a:p>
          <a:endParaRPr lang="de-CH" sz="1200"/>
        </a:p>
      </dgm:t>
    </dgm:pt>
    <dgm:pt modelId="{FBEA32C3-740A-3D4E-8959-4407FD4EFA4A}" type="sibTrans" cxnId="{99CAB1F0-40DC-CB46-B65C-2F4090325BA5}">
      <dgm:prSet/>
      <dgm:spPr/>
      <dgm:t>
        <a:bodyPr/>
        <a:lstStyle/>
        <a:p>
          <a:endParaRPr lang="de-CH" sz="1200"/>
        </a:p>
      </dgm:t>
    </dgm:pt>
    <dgm:pt modelId="{28644989-E120-E046-AEA3-DD551B7A482A}">
      <dgm:prSet phldrT="[Text]" custT="1"/>
      <dgm:spPr>
        <a:solidFill>
          <a:srgbClr val="697D91"/>
        </a:solidFill>
      </dgm:spPr>
      <dgm:t>
        <a:bodyPr/>
        <a:lstStyle/>
        <a:p>
          <a:r>
            <a:rPr lang="de-CH" sz="1200" dirty="0"/>
            <a:t>B</a:t>
          </a:r>
        </a:p>
      </dgm:t>
    </dgm:pt>
    <dgm:pt modelId="{23BB24F6-7190-EB44-8ECD-7C6E7A1EC130}" type="parTrans" cxnId="{5D33A7A2-45C8-0A4F-B826-49A51A5C261F}">
      <dgm:prSet/>
      <dgm:spPr/>
      <dgm:t>
        <a:bodyPr/>
        <a:lstStyle/>
        <a:p>
          <a:endParaRPr lang="de-CH" sz="1200"/>
        </a:p>
      </dgm:t>
    </dgm:pt>
    <dgm:pt modelId="{50B225FE-16E8-074F-9FF9-33F2596C614D}" type="sibTrans" cxnId="{5D33A7A2-45C8-0A4F-B826-49A51A5C261F}">
      <dgm:prSet/>
      <dgm:spPr/>
      <dgm:t>
        <a:bodyPr/>
        <a:lstStyle/>
        <a:p>
          <a:endParaRPr lang="de-CH" sz="1200"/>
        </a:p>
      </dgm:t>
    </dgm:pt>
    <dgm:pt modelId="{FF82D0DA-7336-794C-99C7-98E0141BA38B}">
      <dgm:prSet phldrT="[Text]" custT="1"/>
      <dgm:spPr>
        <a:solidFill>
          <a:srgbClr val="697D91"/>
        </a:solidFill>
      </dgm:spPr>
      <dgm:t>
        <a:bodyPr/>
        <a:lstStyle/>
        <a:p>
          <a:r>
            <a:rPr lang="de-CH" sz="1200" dirty="0"/>
            <a:t>C</a:t>
          </a:r>
        </a:p>
      </dgm:t>
    </dgm:pt>
    <dgm:pt modelId="{00D60874-55D0-3A4C-9483-943DCD2FD228}" type="parTrans" cxnId="{B2BBAA81-217C-8E41-BA9D-531D06034AF3}">
      <dgm:prSet/>
      <dgm:spPr/>
      <dgm:t>
        <a:bodyPr/>
        <a:lstStyle/>
        <a:p>
          <a:endParaRPr lang="de-CH" sz="1200"/>
        </a:p>
      </dgm:t>
    </dgm:pt>
    <dgm:pt modelId="{65A69D75-22A2-EC4A-B302-F3D8DB9D2B5D}" type="sibTrans" cxnId="{B2BBAA81-217C-8E41-BA9D-531D06034AF3}">
      <dgm:prSet/>
      <dgm:spPr/>
      <dgm:t>
        <a:bodyPr/>
        <a:lstStyle/>
        <a:p>
          <a:endParaRPr lang="de-CH" sz="1200"/>
        </a:p>
      </dgm:t>
    </dgm:pt>
    <dgm:pt modelId="{73E6318D-64C2-A141-A6D9-31A40A9E7BCC}">
      <dgm:prSet phldrT="[Text]" custT="1"/>
      <dgm:spPr/>
      <dgm:t>
        <a:bodyPr/>
        <a:lstStyle/>
        <a:p>
          <a:pPr algn="ctr"/>
          <a:r>
            <a:rPr lang="de-CH" sz="1600" dirty="0" err="1"/>
            <a:t>Entrevues</a:t>
          </a:r>
          <a:r>
            <a:rPr lang="de-CH" sz="1600" dirty="0"/>
            <a:t> </a:t>
          </a:r>
          <a:r>
            <a:rPr lang="de-CH" sz="1600" dirty="0" err="1"/>
            <a:t>d’experts</a:t>
          </a:r>
          <a:endParaRPr lang="de-CH" sz="1600" dirty="0"/>
        </a:p>
      </dgm:t>
    </dgm:pt>
    <dgm:pt modelId="{81D93553-E4CB-A840-A157-1AC1A2095224}" type="parTrans" cxnId="{153EE5B9-DD38-594A-8BC9-C7E23266008B}">
      <dgm:prSet/>
      <dgm:spPr/>
      <dgm:t>
        <a:bodyPr/>
        <a:lstStyle/>
        <a:p>
          <a:endParaRPr lang="de-CH" sz="1200"/>
        </a:p>
      </dgm:t>
    </dgm:pt>
    <dgm:pt modelId="{40F72674-F33F-2D48-9876-E833669BC7FF}" type="sibTrans" cxnId="{153EE5B9-DD38-594A-8BC9-C7E23266008B}">
      <dgm:prSet/>
      <dgm:spPr/>
      <dgm:t>
        <a:bodyPr/>
        <a:lstStyle/>
        <a:p>
          <a:endParaRPr lang="de-CH" sz="1200"/>
        </a:p>
      </dgm:t>
    </dgm:pt>
    <dgm:pt modelId="{237BD2A3-9494-2C42-A341-F8007E42A576}" type="pres">
      <dgm:prSet presAssocID="{D848268C-8A43-5544-8FF2-08CBA25D247B}" presName="Name0" presStyleCnt="0">
        <dgm:presLayoutVars>
          <dgm:chMax val="4"/>
          <dgm:resizeHandles val="exact"/>
        </dgm:presLayoutVars>
      </dgm:prSet>
      <dgm:spPr/>
    </dgm:pt>
    <dgm:pt modelId="{EA021376-7CA9-9245-91C5-E8E779E8761B}" type="pres">
      <dgm:prSet presAssocID="{D848268C-8A43-5544-8FF2-08CBA25D247B}" presName="ellipse" presStyleLbl="trBgShp" presStyleIdx="0" presStyleCnt="1" custLinFactNeighborY="71557"/>
      <dgm:spPr/>
    </dgm:pt>
    <dgm:pt modelId="{BA392737-28E1-D047-9321-BF891B7102E6}" type="pres">
      <dgm:prSet presAssocID="{D848268C-8A43-5544-8FF2-08CBA25D247B}" presName="arrow1" presStyleLbl="fgShp" presStyleIdx="0" presStyleCnt="1" custScaleY="187480" custLinFactY="100000" custLinFactNeighborY="177398"/>
      <dgm:spPr>
        <a:solidFill>
          <a:srgbClr val="FAA500"/>
        </a:solidFill>
        <a:effectLst/>
      </dgm:spPr>
    </dgm:pt>
    <dgm:pt modelId="{BE849007-12FF-DA49-932D-CE514B6B4029}" type="pres">
      <dgm:prSet presAssocID="{D848268C-8A43-5544-8FF2-08CBA25D247B}" presName="rectangle" presStyleLbl="revTx" presStyleIdx="0" presStyleCnt="1" custScaleY="143783" custLinFactY="-200000" custLinFactNeighborX="-5468" custLinFactNeighborY="-282659">
        <dgm:presLayoutVars>
          <dgm:bulletEnabled val="1"/>
        </dgm:presLayoutVars>
      </dgm:prSet>
      <dgm:spPr/>
    </dgm:pt>
    <dgm:pt modelId="{25AD7C28-7022-3B49-AD54-78A01B01DEFE}" type="pres">
      <dgm:prSet presAssocID="{28644989-E120-E046-AEA3-DD551B7A482A}" presName="item1" presStyleLbl="node1" presStyleIdx="0" presStyleCnt="3" custLinFactNeighborY="71243">
        <dgm:presLayoutVars>
          <dgm:bulletEnabled val="1"/>
        </dgm:presLayoutVars>
      </dgm:prSet>
      <dgm:spPr/>
    </dgm:pt>
    <dgm:pt modelId="{6A448D75-976D-AF4C-8CDC-0F5485A8D2A7}" type="pres">
      <dgm:prSet presAssocID="{FF82D0DA-7336-794C-99C7-98E0141BA38B}" presName="item2" presStyleLbl="node1" presStyleIdx="1" presStyleCnt="3" custLinFactNeighborY="71243">
        <dgm:presLayoutVars>
          <dgm:bulletEnabled val="1"/>
        </dgm:presLayoutVars>
      </dgm:prSet>
      <dgm:spPr/>
    </dgm:pt>
    <dgm:pt modelId="{1360EE58-10C6-924F-A482-A54A234A48D2}" type="pres">
      <dgm:prSet presAssocID="{73E6318D-64C2-A141-A6D9-31A40A9E7BCC}" presName="item3" presStyleLbl="node1" presStyleIdx="2" presStyleCnt="3" custLinFactNeighborY="71243">
        <dgm:presLayoutVars>
          <dgm:bulletEnabled val="1"/>
        </dgm:presLayoutVars>
      </dgm:prSet>
      <dgm:spPr/>
    </dgm:pt>
    <dgm:pt modelId="{AE581767-5556-E04D-8D3B-45FCFDB5477D}" type="pres">
      <dgm:prSet presAssocID="{D848268C-8A43-5544-8FF2-08CBA25D247B}" presName="funnel" presStyleLbl="trAlignAcc1" presStyleIdx="0" presStyleCnt="1" custLinFactNeighborY="27892"/>
      <dgm:spPr/>
    </dgm:pt>
  </dgm:ptLst>
  <dgm:cxnLst>
    <dgm:cxn modelId="{9C796609-4DFD-7F49-AE2D-3E0FFE5D208E}" type="presOf" srcId="{2557C08D-38D5-444F-844D-68EE2956C2BD}" destId="{1360EE58-10C6-924F-A482-A54A234A48D2}" srcOrd="0" destOrd="0" presId="urn:microsoft.com/office/officeart/2005/8/layout/funnel1"/>
    <dgm:cxn modelId="{B852F00F-A958-C34F-BFEF-42157AE18E01}" type="presOf" srcId="{28644989-E120-E046-AEA3-DD551B7A482A}" destId="{6A448D75-976D-AF4C-8CDC-0F5485A8D2A7}" srcOrd="0" destOrd="0" presId="urn:microsoft.com/office/officeart/2005/8/layout/funnel1"/>
    <dgm:cxn modelId="{55F0984A-ECEF-8049-AB00-EFA7BFFD969F}" type="presOf" srcId="{FF82D0DA-7336-794C-99C7-98E0141BA38B}" destId="{25AD7C28-7022-3B49-AD54-78A01B01DEFE}" srcOrd="0" destOrd="0" presId="urn:microsoft.com/office/officeart/2005/8/layout/funnel1"/>
    <dgm:cxn modelId="{62E05F74-CCF2-9142-99AB-AD7780C0648C}" type="presOf" srcId="{73E6318D-64C2-A141-A6D9-31A40A9E7BCC}" destId="{BE849007-12FF-DA49-932D-CE514B6B4029}" srcOrd="0" destOrd="0" presId="urn:microsoft.com/office/officeart/2005/8/layout/funnel1"/>
    <dgm:cxn modelId="{B2BBAA81-217C-8E41-BA9D-531D06034AF3}" srcId="{D848268C-8A43-5544-8FF2-08CBA25D247B}" destId="{FF82D0DA-7336-794C-99C7-98E0141BA38B}" srcOrd="2" destOrd="0" parTransId="{00D60874-55D0-3A4C-9483-943DCD2FD228}" sibTransId="{65A69D75-22A2-EC4A-B302-F3D8DB9D2B5D}"/>
    <dgm:cxn modelId="{5D33A7A2-45C8-0A4F-B826-49A51A5C261F}" srcId="{D848268C-8A43-5544-8FF2-08CBA25D247B}" destId="{28644989-E120-E046-AEA3-DD551B7A482A}" srcOrd="1" destOrd="0" parTransId="{23BB24F6-7190-EB44-8ECD-7C6E7A1EC130}" sibTransId="{50B225FE-16E8-074F-9FF9-33F2596C614D}"/>
    <dgm:cxn modelId="{153EE5B9-DD38-594A-8BC9-C7E23266008B}" srcId="{D848268C-8A43-5544-8FF2-08CBA25D247B}" destId="{73E6318D-64C2-A141-A6D9-31A40A9E7BCC}" srcOrd="3" destOrd="0" parTransId="{81D93553-E4CB-A840-A157-1AC1A2095224}" sibTransId="{40F72674-F33F-2D48-9876-E833669BC7FF}"/>
    <dgm:cxn modelId="{7D2082BA-E6A1-8F4A-B8C7-02B12EB17433}" type="presOf" srcId="{D848268C-8A43-5544-8FF2-08CBA25D247B}" destId="{237BD2A3-9494-2C42-A341-F8007E42A576}" srcOrd="0" destOrd="0" presId="urn:microsoft.com/office/officeart/2005/8/layout/funnel1"/>
    <dgm:cxn modelId="{99CAB1F0-40DC-CB46-B65C-2F4090325BA5}" srcId="{D848268C-8A43-5544-8FF2-08CBA25D247B}" destId="{2557C08D-38D5-444F-844D-68EE2956C2BD}" srcOrd="0" destOrd="0" parTransId="{8A6D7672-6FE0-1C48-B516-D44F214E10B7}" sibTransId="{FBEA32C3-740A-3D4E-8959-4407FD4EFA4A}"/>
    <dgm:cxn modelId="{31F4E1B9-F3D8-D24B-B1D6-AE8B401B3872}" type="presParOf" srcId="{237BD2A3-9494-2C42-A341-F8007E42A576}" destId="{EA021376-7CA9-9245-91C5-E8E779E8761B}" srcOrd="0" destOrd="0" presId="urn:microsoft.com/office/officeart/2005/8/layout/funnel1"/>
    <dgm:cxn modelId="{531C7F49-D015-0C42-8D35-A9EA140C6C16}" type="presParOf" srcId="{237BD2A3-9494-2C42-A341-F8007E42A576}" destId="{BA392737-28E1-D047-9321-BF891B7102E6}" srcOrd="1" destOrd="0" presId="urn:microsoft.com/office/officeart/2005/8/layout/funnel1"/>
    <dgm:cxn modelId="{8FE40303-AEC9-874F-9CBD-06B2E7419AE3}" type="presParOf" srcId="{237BD2A3-9494-2C42-A341-F8007E42A576}" destId="{BE849007-12FF-DA49-932D-CE514B6B4029}" srcOrd="2" destOrd="0" presId="urn:microsoft.com/office/officeart/2005/8/layout/funnel1"/>
    <dgm:cxn modelId="{D8B10026-6AA4-9542-A33F-664F15DFDA55}" type="presParOf" srcId="{237BD2A3-9494-2C42-A341-F8007E42A576}" destId="{25AD7C28-7022-3B49-AD54-78A01B01DEFE}" srcOrd="3" destOrd="0" presId="urn:microsoft.com/office/officeart/2005/8/layout/funnel1"/>
    <dgm:cxn modelId="{CC6DCF84-E1AA-664F-9037-941EA31AD066}" type="presParOf" srcId="{237BD2A3-9494-2C42-A341-F8007E42A576}" destId="{6A448D75-976D-AF4C-8CDC-0F5485A8D2A7}" srcOrd="4" destOrd="0" presId="urn:microsoft.com/office/officeart/2005/8/layout/funnel1"/>
    <dgm:cxn modelId="{55F871D4-AC9F-3343-BB5A-7F440882A603}" type="presParOf" srcId="{237BD2A3-9494-2C42-A341-F8007E42A576}" destId="{1360EE58-10C6-924F-A482-A54A234A48D2}" srcOrd="5" destOrd="0" presId="urn:microsoft.com/office/officeart/2005/8/layout/funnel1"/>
    <dgm:cxn modelId="{15AF1E51-2B4E-804F-8028-D37E338268D0}" type="presParOf" srcId="{237BD2A3-9494-2C42-A341-F8007E42A576}" destId="{AE581767-5556-E04D-8D3B-45FCFDB5477D}"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48268C-8A43-5544-8FF2-08CBA25D247B}"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de-CH"/>
        </a:p>
      </dgm:t>
    </dgm:pt>
    <dgm:pt modelId="{2557C08D-38D5-444F-844D-68EE2956C2BD}">
      <dgm:prSet phldrT="[Text]" custT="1"/>
      <dgm:spPr>
        <a:solidFill>
          <a:srgbClr val="697D91"/>
        </a:solidFill>
      </dgm:spPr>
      <dgm:t>
        <a:bodyPr/>
        <a:lstStyle/>
        <a:p>
          <a:r>
            <a:rPr lang="de-CH" sz="1200" dirty="0"/>
            <a:t>A</a:t>
          </a:r>
        </a:p>
      </dgm:t>
    </dgm:pt>
    <dgm:pt modelId="{8A6D7672-6FE0-1C48-B516-D44F214E10B7}" type="parTrans" cxnId="{99CAB1F0-40DC-CB46-B65C-2F4090325BA5}">
      <dgm:prSet/>
      <dgm:spPr/>
      <dgm:t>
        <a:bodyPr/>
        <a:lstStyle/>
        <a:p>
          <a:endParaRPr lang="de-CH" sz="1200"/>
        </a:p>
      </dgm:t>
    </dgm:pt>
    <dgm:pt modelId="{FBEA32C3-740A-3D4E-8959-4407FD4EFA4A}" type="sibTrans" cxnId="{99CAB1F0-40DC-CB46-B65C-2F4090325BA5}">
      <dgm:prSet/>
      <dgm:spPr/>
      <dgm:t>
        <a:bodyPr/>
        <a:lstStyle/>
        <a:p>
          <a:endParaRPr lang="de-CH" sz="1200"/>
        </a:p>
      </dgm:t>
    </dgm:pt>
    <dgm:pt modelId="{28644989-E120-E046-AEA3-DD551B7A482A}">
      <dgm:prSet phldrT="[Text]" custT="1"/>
      <dgm:spPr>
        <a:solidFill>
          <a:srgbClr val="697D91"/>
        </a:solidFill>
      </dgm:spPr>
      <dgm:t>
        <a:bodyPr/>
        <a:lstStyle/>
        <a:p>
          <a:r>
            <a:rPr lang="de-CH" sz="1200" dirty="0"/>
            <a:t>B</a:t>
          </a:r>
        </a:p>
      </dgm:t>
    </dgm:pt>
    <dgm:pt modelId="{23BB24F6-7190-EB44-8ECD-7C6E7A1EC130}" type="parTrans" cxnId="{5D33A7A2-45C8-0A4F-B826-49A51A5C261F}">
      <dgm:prSet/>
      <dgm:spPr/>
      <dgm:t>
        <a:bodyPr/>
        <a:lstStyle/>
        <a:p>
          <a:endParaRPr lang="de-CH" sz="1200"/>
        </a:p>
      </dgm:t>
    </dgm:pt>
    <dgm:pt modelId="{50B225FE-16E8-074F-9FF9-33F2596C614D}" type="sibTrans" cxnId="{5D33A7A2-45C8-0A4F-B826-49A51A5C261F}">
      <dgm:prSet/>
      <dgm:spPr/>
      <dgm:t>
        <a:bodyPr/>
        <a:lstStyle/>
        <a:p>
          <a:endParaRPr lang="de-CH" sz="1200"/>
        </a:p>
      </dgm:t>
    </dgm:pt>
    <dgm:pt modelId="{FF82D0DA-7336-794C-99C7-98E0141BA38B}">
      <dgm:prSet phldrT="[Text]" custT="1"/>
      <dgm:spPr>
        <a:solidFill>
          <a:srgbClr val="697D91"/>
        </a:solidFill>
      </dgm:spPr>
      <dgm:t>
        <a:bodyPr/>
        <a:lstStyle/>
        <a:p>
          <a:r>
            <a:rPr lang="de-CH" sz="1200" dirty="0"/>
            <a:t>C</a:t>
          </a:r>
        </a:p>
      </dgm:t>
    </dgm:pt>
    <dgm:pt modelId="{00D60874-55D0-3A4C-9483-943DCD2FD228}" type="parTrans" cxnId="{B2BBAA81-217C-8E41-BA9D-531D06034AF3}">
      <dgm:prSet/>
      <dgm:spPr/>
      <dgm:t>
        <a:bodyPr/>
        <a:lstStyle/>
        <a:p>
          <a:endParaRPr lang="de-CH" sz="1200"/>
        </a:p>
      </dgm:t>
    </dgm:pt>
    <dgm:pt modelId="{65A69D75-22A2-EC4A-B302-F3D8DB9D2B5D}" type="sibTrans" cxnId="{B2BBAA81-217C-8E41-BA9D-531D06034AF3}">
      <dgm:prSet/>
      <dgm:spPr/>
      <dgm:t>
        <a:bodyPr/>
        <a:lstStyle/>
        <a:p>
          <a:endParaRPr lang="de-CH" sz="1200"/>
        </a:p>
      </dgm:t>
    </dgm:pt>
    <dgm:pt modelId="{73E6318D-64C2-A141-A6D9-31A40A9E7BCC}">
      <dgm:prSet phldrT="[Text]" custT="1"/>
      <dgm:spPr/>
      <dgm:t>
        <a:bodyPr/>
        <a:lstStyle/>
        <a:p>
          <a:r>
            <a:rPr lang="de-CH" sz="1600" dirty="0"/>
            <a:t>Sondage </a:t>
          </a:r>
          <a:r>
            <a:rPr lang="de-CH" sz="1600" dirty="0" err="1"/>
            <a:t>entreprises</a:t>
          </a:r>
          <a:r>
            <a:rPr lang="de-CH" sz="1600" dirty="0"/>
            <a:t> </a:t>
          </a:r>
          <a:r>
            <a:rPr lang="de-CH" sz="1600" dirty="0" err="1"/>
            <a:t>partenaires</a:t>
          </a:r>
          <a:endParaRPr lang="de-CH" sz="1600" dirty="0"/>
        </a:p>
      </dgm:t>
    </dgm:pt>
    <dgm:pt modelId="{81D93553-E4CB-A840-A157-1AC1A2095224}" type="parTrans" cxnId="{153EE5B9-DD38-594A-8BC9-C7E23266008B}">
      <dgm:prSet/>
      <dgm:spPr/>
      <dgm:t>
        <a:bodyPr/>
        <a:lstStyle/>
        <a:p>
          <a:endParaRPr lang="de-CH" sz="1200"/>
        </a:p>
      </dgm:t>
    </dgm:pt>
    <dgm:pt modelId="{40F72674-F33F-2D48-9876-E833669BC7FF}" type="sibTrans" cxnId="{153EE5B9-DD38-594A-8BC9-C7E23266008B}">
      <dgm:prSet/>
      <dgm:spPr/>
      <dgm:t>
        <a:bodyPr/>
        <a:lstStyle/>
        <a:p>
          <a:endParaRPr lang="de-CH" sz="1200"/>
        </a:p>
      </dgm:t>
    </dgm:pt>
    <dgm:pt modelId="{237BD2A3-9494-2C42-A341-F8007E42A576}" type="pres">
      <dgm:prSet presAssocID="{D848268C-8A43-5544-8FF2-08CBA25D247B}" presName="Name0" presStyleCnt="0">
        <dgm:presLayoutVars>
          <dgm:chMax val="4"/>
          <dgm:resizeHandles val="exact"/>
        </dgm:presLayoutVars>
      </dgm:prSet>
      <dgm:spPr/>
    </dgm:pt>
    <dgm:pt modelId="{EA021376-7CA9-9245-91C5-E8E779E8761B}" type="pres">
      <dgm:prSet presAssocID="{D848268C-8A43-5544-8FF2-08CBA25D247B}" presName="ellipse" presStyleLbl="trBgShp" presStyleIdx="0" presStyleCnt="1" custLinFactNeighborY="71557"/>
      <dgm:spPr/>
    </dgm:pt>
    <dgm:pt modelId="{BA392737-28E1-D047-9321-BF891B7102E6}" type="pres">
      <dgm:prSet presAssocID="{D848268C-8A43-5544-8FF2-08CBA25D247B}" presName="arrow1" presStyleLbl="fgShp" presStyleIdx="0" presStyleCnt="1" custScaleY="187480" custLinFactY="100000" custLinFactNeighborY="189288"/>
      <dgm:spPr>
        <a:solidFill>
          <a:srgbClr val="FAA500"/>
        </a:solidFill>
        <a:effectLst/>
      </dgm:spPr>
    </dgm:pt>
    <dgm:pt modelId="{BE849007-12FF-DA49-932D-CE514B6B4029}" type="pres">
      <dgm:prSet presAssocID="{D848268C-8A43-5544-8FF2-08CBA25D247B}" presName="rectangle" presStyleLbl="revTx" presStyleIdx="0" presStyleCnt="1" custScaleX="133791" custScaleY="163418" custLinFactY="-200000" custLinFactNeighborY="-273058">
        <dgm:presLayoutVars>
          <dgm:bulletEnabled val="1"/>
        </dgm:presLayoutVars>
      </dgm:prSet>
      <dgm:spPr/>
    </dgm:pt>
    <dgm:pt modelId="{25AD7C28-7022-3B49-AD54-78A01B01DEFE}" type="pres">
      <dgm:prSet presAssocID="{28644989-E120-E046-AEA3-DD551B7A482A}" presName="item1" presStyleLbl="node1" presStyleIdx="0" presStyleCnt="3" custLinFactNeighborY="71243">
        <dgm:presLayoutVars>
          <dgm:bulletEnabled val="1"/>
        </dgm:presLayoutVars>
      </dgm:prSet>
      <dgm:spPr/>
    </dgm:pt>
    <dgm:pt modelId="{6A448D75-976D-AF4C-8CDC-0F5485A8D2A7}" type="pres">
      <dgm:prSet presAssocID="{FF82D0DA-7336-794C-99C7-98E0141BA38B}" presName="item2" presStyleLbl="node1" presStyleIdx="1" presStyleCnt="3" custLinFactNeighborY="71243">
        <dgm:presLayoutVars>
          <dgm:bulletEnabled val="1"/>
        </dgm:presLayoutVars>
      </dgm:prSet>
      <dgm:spPr/>
    </dgm:pt>
    <dgm:pt modelId="{1360EE58-10C6-924F-A482-A54A234A48D2}" type="pres">
      <dgm:prSet presAssocID="{73E6318D-64C2-A141-A6D9-31A40A9E7BCC}" presName="item3" presStyleLbl="node1" presStyleIdx="2" presStyleCnt="3" custLinFactNeighborY="71243">
        <dgm:presLayoutVars>
          <dgm:bulletEnabled val="1"/>
        </dgm:presLayoutVars>
      </dgm:prSet>
      <dgm:spPr/>
    </dgm:pt>
    <dgm:pt modelId="{AE581767-5556-E04D-8D3B-45FCFDB5477D}" type="pres">
      <dgm:prSet presAssocID="{D848268C-8A43-5544-8FF2-08CBA25D247B}" presName="funnel" presStyleLbl="trAlignAcc1" presStyleIdx="0" presStyleCnt="1" custLinFactNeighborY="27892"/>
      <dgm:spPr/>
    </dgm:pt>
  </dgm:ptLst>
  <dgm:cxnLst>
    <dgm:cxn modelId="{22C27032-09A5-C443-B3A0-5DEAC943B078}" type="presOf" srcId="{73E6318D-64C2-A141-A6D9-31A40A9E7BCC}" destId="{BE849007-12FF-DA49-932D-CE514B6B4029}" srcOrd="0" destOrd="0" presId="urn:microsoft.com/office/officeart/2005/8/layout/funnel1"/>
    <dgm:cxn modelId="{0B27024E-4183-C94C-934C-98968C07B6F3}" type="presOf" srcId="{28644989-E120-E046-AEA3-DD551B7A482A}" destId="{6A448D75-976D-AF4C-8CDC-0F5485A8D2A7}" srcOrd="0" destOrd="0" presId="urn:microsoft.com/office/officeart/2005/8/layout/funnel1"/>
    <dgm:cxn modelId="{B2BBAA81-217C-8E41-BA9D-531D06034AF3}" srcId="{D848268C-8A43-5544-8FF2-08CBA25D247B}" destId="{FF82D0DA-7336-794C-99C7-98E0141BA38B}" srcOrd="2" destOrd="0" parTransId="{00D60874-55D0-3A4C-9483-943DCD2FD228}" sibTransId="{65A69D75-22A2-EC4A-B302-F3D8DB9D2B5D}"/>
    <dgm:cxn modelId="{5D33A7A2-45C8-0A4F-B826-49A51A5C261F}" srcId="{D848268C-8A43-5544-8FF2-08CBA25D247B}" destId="{28644989-E120-E046-AEA3-DD551B7A482A}" srcOrd="1" destOrd="0" parTransId="{23BB24F6-7190-EB44-8ECD-7C6E7A1EC130}" sibTransId="{50B225FE-16E8-074F-9FF9-33F2596C614D}"/>
    <dgm:cxn modelId="{FDDBF0A5-AF18-8240-94CA-024C995038FD}" type="presOf" srcId="{FF82D0DA-7336-794C-99C7-98E0141BA38B}" destId="{25AD7C28-7022-3B49-AD54-78A01B01DEFE}" srcOrd="0" destOrd="0" presId="urn:microsoft.com/office/officeart/2005/8/layout/funnel1"/>
    <dgm:cxn modelId="{153EE5B9-DD38-594A-8BC9-C7E23266008B}" srcId="{D848268C-8A43-5544-8FF2-08CBA25D247B}" destId="{73E6318D-64C2-A141-A6D9-31A40A9E7BCC}" srcOrd="3" destOrd="0" parTransId="{81D93553-E4CB-A840-A157-1AC1A2095224}" sibTransId="{40F72674-F33F-2D48-9876-E833669BC7FF}"/>
    <dgm:cxn modelId="{0FFDB4CA-F88A-B844-8881-1B2FD8186114}" type="presOf" srcId="{2557C08D-38D5-444F-844D-68EE2956C2BD}" destId="{1360EE58-10C6-924F-A482-A54A234A48D2}" srcOrd="0" destOrd="0" presId="urn:microsoft.com/office/officeart/2005/8/layout/funnel1"/>
    <dgm:cxn modelId="{802EAEE0-023A-F246-A6DD-A5C984EE29E9}" type="presOf" srcId="{D848268C-8A43-5544-8FF2-08CBA25D247B}" destId="{237BD2A3-9494-2C42-A341-F8007E42A576}" srcOrd="0" destOrd="0" presId="urn:microsoft.com/office/officeart/2005/8/layout/funnel1"/>
    <dgm:cxn modelId="{99CAB1F0-40DC-CB46-B65C-2F4090325BA5}" srcId="{D848268C-8A43-5544-8FF2-08CBA25D247B}" destId="{2557C08D-38D5-444F-844D-68EE2956C2BD}" srcOrd="0" destOrd="0" parTransId="{8A6D7672-6FE0-1C48-B516-D44F214E10B7}" sibTransId="{FBEA32C3-740A-3D4E-8959-4407FD4EFA4A}"/>
    <dgm:cxn modelId="{5FEB7DB7-128C-D04C-A83B-C217793CA1B4}" type="presParOf" srcId="{237BD2A3-9494-2C42-A341-F8007E42A576}" destId="{EA021376-7CA9-9245-91C5-E8E779E8761B}" srcOrd="0" destOrd="0" presId="urn:microsoft.com/office/officeart/2005/8/layout/funnel1"/>
    <dgm:cxn modelId="{1110ABFF-E7C4-D04A-9E18-5340057B89CD}" type="presParOf" srcId="{237BD2A3-9494-2C42-A341-F8007E42A576}" destId="{BA392737-28E1-D047-9321-BF891B7102E6}" srcOrd="1" destOrd="0" presId="urn:microsoft.com/office/officeart/2005/8/layout/funnel1"/>
    <dgm:cxn modelId="{20722FAD-029B-134A-8B73-F0AB7CFA8863}" type="presParOf" srcId="{237BD2A3-9494-2C42-A341-F8007E42A576}" destId="{BE849007-12FF-DA49-932D-CE514B6B4029}" srcOrd="2" destOrd="0" presId="urn:microsoft.com/office/officeart/2005/8/layout/funnel1"/>
    <dgm:cxn modelId="{F90BE2F4-89CA-B94C-A1DB-B9A2DC3A67B8}" type="presParOf" srcId="{237BD2A3-9494-2C42-A341-F8007E42A576}" destId="{25AD7C28-7022-3B49-AD54-78A01B01DEFE}" srcOrd="3" destOrd="0" presId="urn:microsoft.com/office/officeart/2005/8/layout/funnel1"/>
    <dgm:cxn modelId="{072F7CC1-592A-F147-98A8-1557CD6E1B40}" type="presParOf" srcId="{237BD2A3-9494-2C42-A341-F8007E42A576}" destId="{6A448D75-976D-AF4C-8CDC-0F5485A8D2A7}" srcOrd="4" destOrd="0" presId="urn:microsoft.com/office/officeart/2005/8/layout/funnel1"/>
    <dgm:cxn modelId="{410172E3-61F9-F24A-82C9-D4A17E823626}" type="presParOf" srcId="{237BD2A3-9494-2C42-A341-F8007E42A576}" destId="{1360EE58-10C6-924F-A482-A54A234A48D2}" srcOrd="5" destOrd="0" presId="urn:microsoft.com/office/officeart/2005/8/layout/funnel1"/>
    <dgm:cxn modelId="{CFCAD93E-FADB-C346-8EFC-DAC507AE8D21}" type="presParOf" srcId="{237BD2A3-9494-2C42-A341-F8007E42A576}" destId="{AE581767-5556-E04D-8D3B-45FCFDB5477D}" srcOrd="6"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48268C-8A43-5544-8FF2-08CBA25D247B}"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de-CH"/>
        </a:p>
      </dgm:t>
    </dgm:pt>
    <dgm:pt modelId="{2557C08D-38D5-444F-844D-68EE2956C2BD}">
      <dgm:prSet phldrT="[Text]" custT="1"/>
      <dgm:spPr>
        <a:solidFill>
          <a:srgbClr val="697D91"/>
        </a:solidFill>
      </dgm:spPr>
      <dgm:t>
        <a:bodyPr/>
        <a:lstStyle/>
        <a:p>
          <a:r>
            <a:rPr lang="de-CH" sz="1200" dirty="0"/>
            <a:t>A</a:t>
          </a:r>
        </a:p>
      </dgm:t>
    </dgm:pt>
    <dgm:pt modelId="{8A6D7672-6FE0-1C48-B516-D44F214E10B7}" type="parTrans" cxnId="{99CAB1F0-40DC-CB46-B65C-2F4090325BA5}">
      <dgm:prSet/>
      <dgm:spPr/>
      <dgm:t>
        <a:bodyPr/>
        <a:lstStyle/>
        <a:p>
          <a:endParaRPr lang="de-CH" sz="1200"/>
        </a:p>
      </dgm:t>
    </dgm:pt>
    <dgm:pt modelId="{FBEA32C3-740A-3D4E-8959-4407FD4EFA4A}" type="sibTrans" cxnId="{99CAB1F0-40DC-CB46-B65C-2F4090325BA5}">
      <dgm:prSet/>
      <dgm:spPr/>
      <dgm:t>
        <a:bodyPr/>
        <a:lstStyle/>
        <a:p>
          <a:endParaRPr lang="de-CH" sz="1200"/>
        </a:p>
      </dgm:t>
    </dgm:pt>
    <dgm:pt modelId="{28644989-E120-E046-AEA3-DD551B7A482A}">
      <dgm:prSet phldrT="[Text]" custT="1"/>
      <dgm:spPr>
        <a:solidFill>
          <a:srgbClr val="697D91"/>
        </a:solidFill>
      </dgm:spPr>
      <dgm:t>
        <a:bodyPr/>
        <a:lstStyle/>
        <a:p>
          <a:r>
            <a:rPr lang="de-CH" sz="1200" dirty="0"/>
            <a:t>B</a:t>
          </a:r>
        </a:p>
      </dgm:t>
    </dgm:pt>
    <dgm:pt modelId="{23BB24F6-7190-EB44-8ECD-7C6E7A1EC130}" type="parTrans" cxnId="{5D33A7A2-45C8-0A4F-B826-49A51A5C261F}">
      <dgm:prSet/>
      <dgm:spPr/>
      <dgm:t>
        <a:bodyPr/>
        <a:lstStyle/>
        <a:p>
          <a:endParaRPr lang="de-CH" sz="1200"/>
        </a:p>
      </dgm:t>
    </dgm:pt>
    <dgm:pt modelId="{50B225FE-16E8-074F-9FF9-33F2596C614D}" type="sibTrans" cxnId="{5D33A7A2-45C8-0A4F-B826-49A51A5C261F}">
      <dgm:prSet/>
      <dgm:spPr/>
      <dgm:t>
        <a:bodyPr/>
        <a:lstStyle/>
        <a:p>
          <a:endParaRPr lang="de-CH" sz="1200"/>
        </a:p>
      </dgm:t>
    </dgm:pt>
    <dgm:pt modelId="{FF82D0DA-7336-794C-99C7-98E0141BA38B}">
      <dgm:prSet phldrT="[Text]" custT="1"/>
      <dgm:spPr>
        <a:solidFill>
          <a:srgbClr val="697D91"/>
        </a:solidFill>
      </dgm:spPr>
      <dgm:t>
        <a:bodyPr/>
        <a:lstStyle/>
        <a:p>
          <a:r>
            <a:rPr lang="de-CH" sz="1200" dirty="0"/>
            <a:t>C</a:t>
          </a:r>
        </a:p>
      </dgm:t>
    </dgm:pt>
    <dgm:pt modelId="{00D60874-55D0-3A4C-9483-943DCD2FD228}" type="parTrans" cxnId="{B2BBAA81-217C-8E41-BA9D-531D06034AF3}">
      <dgm:prSet/>
      <dgm:spPr/>
      <dgm:t>
        <a:bodyPr/>
        <a:lstStyle/>
        <a:p>
          <a:endParaRPr lang="de-CH" sz="1200"/>
        </a:p>
      </dgm:t>
    </dgm:pt>
    <dgm:pt modelId="{65A69D75-22A2-EC4A-B302-F3D8DB9D2B5D}" type="sibTrans" cxnId="{B2BBAA81-217C-8E41-BA9D-531D06034AF3}">
      <dgm:prSet/>
      <dgm:spPr/>
      <dgm:t>
        <a:bodyPr/>
        <a:lstStyle/>
        <a:p>
          <a:endParaRPr lang="de-CH" sz="1200"/>
        </a:p>
      </dgm:t>
    </dgm:pt>
    <dgm:pt modelId="{73E6318D-64C2-A141-A6D9-31A40A9E7BCC}">
      <dgm:prSet phldrT="[Text]" custT="1"/>
      <dgm:spPr/>
      <dgm:t>
        <a:bodyPr/>
        <a:lstStyle/>
        <a:p>
          <a:r>
            <a:rPr lang="de-CH" sz="1600" dirty="0"/>
            <a:t>Digital Natives - Sondage</a:t>
          </a:r>
        </a:p>
      </dgm:t>
    </dgm:pt>
    <dgm:pt modelId="{81D93553-E4CB-A840-A157-1AC1A2095224}" type="parTrans" cxnId="{153EE5B9-DD38-594A-8BC9-C7E23266008B}">
      <dgm:prSet/>
      <dgm:spPr/>
      <dgm:t>
        <a:bodyPr/>
        <a:lstStyle/>
        <a:p>
          <a:endParaRPr lang="de-CH" sz="1200"/>
        </a:p>
      </dgm:t>
    </dgm:pt>
    <dgm:pt modelId="{40F72674-F33F-2D48-9876-E833669BC7FF}" type="sibTrans" cxnId="{153EE5B9-DD38-594A-8BC9-C7E23266008B}">
      <dgm:prSet/>
      <dgm:spPr/>
      <dgm:t>
        <a:bodyPr/>
        <a:lstStyle/>
        <a:p>
          <a:endParaRPr lang="de-CH" sz="1200"/>
        </a:p>
      </dgm:t>
    </dgm:pt>
    <dgm:pt modelId="{237BD2A3-9494-2C42-A341-F8007E42A576}" type="pres">
      <dgm:prSet presAssocID="{D848268C-8A43-5544-8FF2-08CBA25D247B}" presName="Name0" presStyleCnt="0">
        <dgm:presLayoutVars>
          <dgm:chMax val="4"/>
          <dgm:resizeHandles val="exact"/>
        </dgm:presLayoutVars>
      </dgm:prSet>
      <dgm:spPr/>
    </dgm:pt>
    <dgm:pt modelId="{EA021376-7CA9-9245-91C5-E8E779E8761B}" type="pres">
      <dgm:prSet presAssocID="{D848268C-8A43-5544-8FF2-08CBA25D247B}" presName="ellipse" presStyleLbl="trBgShp" presStyleIdx="0" presStyleCnt="1" custLinFactNeighborY="71557"/>
      <dgm:spPr/>
    </dgm:pt>
    <dgm:pt modelId="{BA392737-28E1-D047-9321-BF891B7102E6}" type="pres">
      <dgm:prSet presAssocID="{D848268C-8A43-5544-8FF2-08CBA25D247B}" presName="arrow1" presStyleLbl="fgShp" presStyleIdx="0" presStyleCnt="1" custScaleY="187480" custLinFactY="100000" custLinFactNeighborY="177398"/>
      <dgm:spPr>
        <a:solidFill>
          <a:srgbClr val="FAA500"/>
        </a:solidFill>
        <a:effectLst/>
      </dgm:spPr>
    </dgm:pt>
    <dgm:pt modelId="{BE849007-12FF-DA49-932D-CE514B6B4029}" type="pres">
      <dgm:prSet presAssocID="{D848268C-8A43-5544-8FF2-08CBA25D247B}" presName="rectangle" presStyleLbl="revTx" presStyleIdx="0" presStyleCnt="1" custScaleX="146785" custScaleY="140888" custLinFactY="-200000" custLinFactNeighborY="-286124">
        <dgm:presLayoutVars>
          <dgm:bulletEnabled val="1"/>
        </dgm:presLayoutVars>
      </dgm:prSet>
      <dgm:spPr/>
    </dgm:pt>
    <dgm:pt modelId="{25AD7C28-7022-3B49-AD54-78A01B01DEFE}" type="pres">
      <dgm:prSet presAssocID="{28644989-E120-E046-AEA3-DD551B7A482A}" presName="item1" presStyleLbl="node1" presStyleIdx="0" presStyleCnt="3" custLinFactNeighborY="71243">
        <dgm:presLayoutVars>
          <dgm:bulletEnabled val="1"/>
        </dgm:presLayoutVars>
      </dgm:prSet>
      <dgm:spPr/>
    </dgm:pt>
    <dgm:pt modelId="{6A448D75-976D-AF4C-8CDC-0F5485A8D2A7}" type="pres">
      <dgm:prSet presAssocID="{FF82D0DA-7336-794C-99C7-98E0141BA38B}" presName="item2" presStyleLbl="node1" presStyleIdx="1" presStyleCnt="3" custLinFactNeighborY="71243">
        <dgm:presLayoutVars>
          <dgm:bulletEnabled val="1"/>
        </dgm:presLayoutVars>
      </dgm:prSet>
      <dgm:spPr/>
    </dgm:pt>
    <dgm:pt modelId="{1360EE58-10C6-924F-A482-A54A234A48D2}" type="pres">
      <dgm:prSet presAssocID="{73E6318D-64C2-A141-A6D9-31A40A9E7BCC}" presName="item3" presStyleLbl="node1" presStyleIdx="2" presStyleCnt="3" custLinFactNeighborY="71243">
        <dgm:presLayoutVars>
          <dgm:bulletEnabled val="1"/>
        </dgm:presLayoutVars>
      </dgm:prSet>
      <dgm:spPr/>
    </dgm:pt>
    <dgm:pt modelId="{AE581767-5556-E04D-8D3B-45FCFDB5477D}" type="pres">
      <dgm:prSet presAssocID="{D848268C-8A43-5544-8FF2-08CBA25D247B}" presName="funnel" presStyleLbl="trAlignAcc1" presStyleIdx="0" presStyleCnt="1" custLinFactNeighborY="27892"/>
      <dgm:spPr/>
    </dgm:pt>
  </dgm:ptLst>
  <dgm:cxnLst>
    <dgm:cxn modelId="{D7525538-AE2E-6144-AD3C-489348033F07}" type="presOf" srcId="{28644989-E120-E046-AEA3-DD551B7A482A}" destId="{6A448D75-976D-AF4C-8CDC-0F5485A8D2A7}" srcOrd="0" destOrd="0" presId="urn:microsoft.com/office/officeart/2005/8/layout/funnel1"/>
    <dgm:cxn modelId="{5B27803E-2F74-DE4C-AF6C-709C7B8B414B}" type="presOf" srcId="{D848268C-8A43-5544-8FF2-08CBA25D247B}" destId="{237BD2A3-9494-2C42-A341-F8007E42A576}" srcOrd="0" destOrd="0" presId="urn:microsoft.com/office/officeart/2005/8/layout/funnel1"/>
    <dgm:cxn modelId="{8BA4FB49-8D6C-2B4F-AE2E-55F2A8F1B7CA}" type="presOf" srcId="{FF82D0DA-7336-794C-99C7-98E0141BA38B}" destId="{25AD7C28-7022-3B49-AD54-78A01B01DEFE}" srcOrd="0" destOrd="0" presId="urn:microsoft.com/office/officeart/2005/8/layout/funnel1"/>
    <dgm:cxn modelId="{B2BBAA81-217C-8E41-BA9D-531D06034AF3}" srcId="{D848268C-8A43-5544-8FF2-08CBA25D247B}" destId="{FF82D0DA-7336-794C-99C7-98E0141BA38B}" srcOrd="2" destOrd="0" parTransId="{00D60874-55D0-3A4C-9483-943DCD2FD228}" sibTransId="{65A69D75-22A2-EC4A-B302-F3D8DB9D2B5D}"/>
    <dgm:cxn modelId="{5D33A7A2-45C8-0A4F-B826-49A51A5C261F}" srcId="{D848268C-8A43-5544-8FF2-08CBA25D247B}" destId="{28644989-E120-E046-AEA3-DD551B7A482A}" srcOrd="1" destOrd="0" parTransId="{23BB24F6-7190-EB44-8ECD-7C6E7A1EC130}" sibTransId="{50B225FE-16E8-074F-9FF9-33F2596C614D}"/>
    <dgm:cxn modelId="{153EE5B9-DD38-594A-8BC9-C7E23266008B}" srcId="{D848268C-8A43-5544-8FF2-08CBA25D247B}" destId="{73E6318D-64C2-A141-A6D9-31A40A9E7BCC}" srcOrd="3" destOrd="0" parTransId="{81D93553-E4CB-A840-A157-1AC1A2095224}" sibTransId="{40F72674-F33F-2D48-9876-E833669BC7FF}"/>
    <dgm:cxn modelId="{2BF6C1C8-C9A8-864B-9C77-5CCB6620BD18}" type="presOf" srcId="{2557C08D-38D5-444F-844D-68EE2956C2BD}" destId="{1360EE58-10C6-924F-A482-A54A234A48D2}" srcOrd="0" destOrd="0" presId="urn:microsoft.com/office/officeart/2005/8/layout/funnel1"/>
    <dgm:cxn modelId="{E1C243D5-F045-AF49-8906-EA3B1FF132E3}" type="presOf" srcId="{73E6318D-64C2-A141-A6D9-31A40A9E7BCC}" destId="{BE849007-12FF-DA49-932D-CE514B6B4029}" srcOrd="0" destOrd="0" presId="urn:microsoft.com/office/officeart/2005/8/layout/funnel1"/>
    <dgm:cxn modelId="{99CAB1F0-40DC-CB46-B65C-2F4090325BA5}" srcId="{D848268C-8A43-5544-8FF2-08CBA25D247B}" destId="{2557C08D-38D5-444F-844D-68EE2956C2BD}" srcOrd="0" destOrd="0" parTransId="{8A6D7672-6FE0-1C48-B516-D44F214E10B7}" sibTransId="{FBEA32C3-740A-3D4E-8959-4407FD4EFA4A}"/>
    <dgm:cxn modelId="{E236FBF7-AC94-CF46-86F7-EC5AA418DC3B}" type="presParOf" srcId="{237BD2A3-9494-2C42-A341-F8007E42A576}" destId="{EA021376-7CA9-9245-91C5-E8E779E8761B}" srcOrd="0" destOrd="0" presId="urn:microsoft.com/office/officeart/2005/8/layout/funnel1"/>
    <dgm:cxn modelId="{C89EC0AA-5181-874A-A7AD-3D41E5269BAB}" type="presParOf" srcId="{237BD2A3-9494-2C42-A341-F8007E42A576}" destId="{BA392737-28E1-D047-9321-BF891B7102E6}" srcOrd="1" destOrd="0" presId="urn:microsoft.com/office/officeart/2005/8/layout/funnel1"/>
    <dgm:cxn modelId="{FF714452-57A9-A741-AB3C-0968156F8995}" type="presParOf" srcId="{237BD2A3-9494-2C42-A341-F8007E42A576}" destId="{BE849007-12FF-DA49-932D-CE514B6B4029}" srcOrd="2" destOrd="0" presId="urn:microsoft.com/office/officeart/2005/8/layout/funnel1"/>
    <dgm:cxn modelId="{D0F56F34-F553-3F4B-8650-4C1F4D81E3F5}" type="presParOf" srcId="{237BD2A3-9494-2C42-A341-F8007E42A576}" destId="{25AD7C28-7022-3B49-AD54-78A01B01DEFE}" srcOrd="3" destOrd="0" presId="urn:microsoft.com/office/officeart/2005/8/layout/funnel1"/>
    <dgm:cxn modelId="{7AD45BBB-6C3D-3341-8151-7E2CEAAC3065}" type="presParOf" srcId="{237BD2A3-9494-2C42-A341-F8007E42A576}" destId="{6A448D75-976D-AF4C-8CDC-0F5485A8D2A7}" srcOrd="4" destOrd="0" presId="urn:microsoft.com/office/officeart/2005/8/layout/funnel1"/>
    <dgm:cxn modelId="{68DC30D1-1822-3E47-938F-E4D476C94F8B}" type="presParOf" srcId="{237BD2A3-9494-2C42-A341-F8007E42A576}" destId="{1360EE58-10C6-924F-A482-A54A234A48D2}" srcOrd="5" destOrd="0" presId="urn:microsoft.com/office/officeart/2005/8/layout/funnel1"/>
    <dgm:cxn modelId="{0094B42A-E035-5545-B9A3-58BA7A85DC41}" type="presParOf" srcId="{237BD2A3-9494-2C42-A341-F8007E42A576}" destId="{AE581767-5556-E04D-8D3B-45FCFDB5477D}" srcOrd="6" destOrd="0" presId="urn:microsoft.com/office/officeart/2005/8/layout/funnel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21376-7CA9-9245-91C5-E8E779E8761B}">
      <dsp:nvSpPr>
        <dsp:cNvPr id="0" name=""/>
        <dsp:cNvSpPr/>
      </dsp:nvSpPr>
      <dsp:spPr>
        <a:xfrm>
          <a:off x="381281" y="745489"/>
          <a:ext cx="1393350" cy="48389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92737-28E1-D047-9321-BF891B7102E6}">
      <dsp:nvSpPr>
        <dsp:cNvPr id="0" name=""/>
        <dsp:cNvSpPr/>
      </dsp:nvSpPr>
      <dsp:spPr>
        <a:xfrm>
          <a:off x="945101" y="2008470"/>
          <a:ext cx="270029" cy="324000"/>
        </a:xfrm>
        <a:prstGeom prst="downArrow">
          <a:avLst/>
        </a:prstGeom>
        <a:solidFill>
          <a:srgbClr val="FAA500"/>
        </a:solidFill>
        <a:ln>
          <a:noFill/>
        </a:ln>
        <a:effectLst/>
      </dsp:spPr>
      <dsp:style>
        <a:lnRef idx="0">
          <a:scrgbClr r="0" g="0" b="0"/>
        </a:lnRef>
        <a:fillRef idx="3">
          <a:scrgbClr r="0" g="0" b="0"/>
        </a:fillRef>
        <a:effectRef idx="2">
          <a:scrgbClr r="0" g="0" b="0"/>
        </a:effectRef>
        <a:fontRef idx="minor"/>
      </dsp:style>
    </dsp:sp>
    <dsp:sp modelId="{BE849007-12FF-DA49-932D-CE514B6B4029}">
      <dsp:nvSpPr>
        <dsp:cNvPr id="0" name=""/>
        <dsp:cNvSpPr/>
      </dsp:nvSpPr>
      <dsp:spPr>
        <a:xfrm>
          <a:off x="445915" y="95238"/>
          <a:ext cx="1296139" cy="32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CH" sz="1600" kern="1200" dirty="0"/>
            <a:t>Recherche</a:t>
          </a:r>
        </a:p>
      </dsp:txBody>
      <dsp:txXfrm>
        <a:off x="445915" y="95238"/>
        <a:ext cx="1296139" cy="320289"/>
      </dsp:txXfrm>
    </dsp:sp>
    <dsp:sp modelId="{25AD7C28-7022-3B49-AD54-78A01B01DEFE}">
      <dsp:nvSpPr>
        <dsp:cNvPr id="0" name=""/>
        <dsp:cNvSpPr/>
      </dsp:nvSpPr>
      <dsp:spPr>
        <a:xfrm>
          <a:off x="887855" y="1266772"/>
          <a:ext cx="486052" cy="486052"/>
        </a:xfrm>
        <a:prstGeom prst="ellipse">
          <a:avLst/>
        </a:prstGeom>
        <a:solidFill>
          <a:srgbClr val="697D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CH" sz="1200" kern="1200" dirty="0"/>
            <a:t>C</a:t>
          </a:r>
        </a:p>
      </dsp:txBody>
      <dsp:txXfrm>
        <a:off x="959036" y="1337953"/>
        <a:ext cx="343690" cy="343690"/>
      </dsp:txXfrm>
    </dsp:sp>
    <dsp:sp modelId="{6A448D75-976D-AF4C-8CDC-0F5485A8D2A7}">
      <dsp:nvSpPr>
        <dsp:cNvPr id="0" name=""/>
        <dsp:cNvSpPr/>
      </dsp:nvSpPr>
      <dsp:spPr>
        <a:xfrm>
          <a:off x="540058" y="902125"/>
          <a:ext cx="486052" cy="486052"/>
        </a:xfrm>
        <a:prstGeom prst="ellipse">
          <a:avLst/>
        </a:prstGeom>
        <a:solidFill>
          <a:srgbClr val="697D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CH" sz="1200" kern="1200" dirty="0"/>
            <a:t>B</a:t>
          </a:r>
        </a:p>
      </dsp:txBody>
      <dsp:txXfrm>
        <a:off x="611239" y="973306"/>
        <a:ext cx="343690" cy="343690"/>
      </dsp:txXfrm>
    </dsp:sp>
    <dsp:sp modelId="{1360EE58-10C6-924F-A482-A54A234A48D2}">
      <dsp:nvSpPr>
        <dsp:cNvPr id="0" name=""/>
        <dsp:cNvSpPr/>
      </dsp:nvSpPr>
      <dsp:spPr>
        <a:xfrm>
          <a:off x="1036911" y="784608"/>
          <a:ext cx="486052" cy="486052"/>
        </a:xfrm>
        <a:prstGeom prst="ellipse">
          <a:avLst/>
        </a:prstGeom>
        <a:solidFill>
          <a:srgbClr val="697D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CH" sz="1200" kern="1200" dirty="0"/>
            <a:t>A</a:t>
          </a:r>
        </a:p>
      </dsp:txBody>
      <dsp:txXfrm>
        <a:off x="1108092" y="855789"/>
        <a:ext cx="343690" cy="343690"/>
      </dsp:txXfrm>
    </dsp:sp>
    <dsp:sp modelId="{AE581767-5556-E04D-8D3B-45FCFDB5477D}">
      <dsp:nvSpPr>
        <dsp:cNvPr id="0" name=""/>
        <dsp:cNvSpPr/>
      </dsp:nvSpPr>
      <dsp:spPr>
        <a:xfrm>
          <a:off x="324034" y="677241"/>
          <a:ext cx="1512163" cy="120973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21376-7CA9-9245-91C5-E8E779E8761B}">
      <dsp:nvSpPr>
        <dsp:cNvPr id="0" name=""/>
        <dsp:cNvSpPr/>
      </dsp:nvSpPr>
      <dsp:spPr>
        <a:xfrm>
          <a:off x="381281" y="658035"/>
          <a:ext cx="1393350" cy="48389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92737-28E1-D047-9321-BF891B7102E6}">
      <dsp:nvSpPr>
        <dsp:cNvPr id="0" name=""/>
        <dsp:cNvSpPr/>
      </dsp:nvSpPr>
      <dsp:spPr>
        <a:xfrm>
          <a:off x="945101" y="1900468"/>
          <a:ext cx="270029" cy="324000"/>
        </a:xfrm>
        <a:prstGeom prst="downArrow">
          <a:avLst/>
        </a:prstGeom>
        <a:solidFill>
          <a:srgbClr val="FAA500"/>
        </a:solidFill>
        <a:ln>
          <a:noFill/>
        </a:ln>
        <a:effectLst/>
      </dsp:spPr>
      <dsp:style>
        <a:lnRef idx="0">
          <a:scrgbClr r="0" g="0" b="0"/>
        </a:lnRef>
        <a:fillRef idx="3">
          <a:scrgbClr r="0" g="0" b="0"/>
        </a:fillRef>
        <a:effectRef idx="2">
          <a:scrgbClr r="0" g="0" b="0"/>
        </a:effectRef>
        <a:fontRef idx="minor"/>
      </dsp:style>
    </dsp:sp>
    <dsp:sp modelId="{BE849007-12FF-DA49-932D-CE514B6B4029}">
      <dsp:nvSpPr>
        <dsp:cNvPr id="0" name=""/>
        <dsp:cNvSpPr/>
      </dsp:nvSpPr>
      <dsp:spPr>
        <a:xfrm>
          <a:off x="361173" y="0"/>
          <a:ext cx="1296139" cy="465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CH" sz="1600" kern="1200" dirty="0" err="1"/>
            <a:t>Entrevues</a:t>
          </a:r>
          <a:r>
            <a:rPr lang="de-CH" sz="1600" kern="1200" dirty="0"/>
            <a:t> </a:t>
          </a:r>
          <a:r>
            <a:rPr lang="de-CH" sz="1600" kern="1200" dirty="0" err="1"/>
            <a:t>d’experts</a:t>
          </a:r>
          <a:endParaRPr lang="de-CH" sz="1600" kern="1200" dirty="0"/>
        </a:p>
      </dsp:txBody>
      <dsp:txXfrm>
        <a:off x="361173" y="0"/>
        <a:ext cx="1296139" cy="465907"/>
      </dsp:txXfrm>
    </dsp:sp>
    <dsp:sp modelId="{25AD7C28-7022-3B49-AD54-78A01B01DEFE}">
      <dsp:nvSpPr>
        <dsp:cNvPr id="0" name=""/>
        <dsp:cNvSpPr/>
      </dsp:nvSpPr>
      <dsp:spPr>
        <a:xfrm>
          <a:off x="887855" y="1179318"/>
          <a:ext cx="486052" cy="486052"/>
        </a:xfrm>
        <a:prstGeom prst="ellipse">
          <a:avLst/>
        </a:prstGeom>
        <a:solidFill>
          <a:srgbClr val="697D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CH" sz="1200" kern="1200" dirty="0"/>
            <a:t>C</a:t>
          </a:r>
        </a:p>
      </dsp:txBody>
      <dsp:txXfrm>
        <a:off x="959036" y="1250499"/>
        <a:ext cx="343690" cy="343690"/>
      </dsp:txXfrm>
    </dsp:sp>
    <dsp:sp modelId="{6A448D75-976D-AF4C-8CDC-0F5485A8D2A7}">
      <dsp:nvSpPr>
        <dsp:cNvPr id="0" name=""/>
        <dsp:cNvSpPr/>
      </dsp:nvSpPr>
      <dsp:spPr>
        <a:xfrm>
          <a:off x="540058" y="814671"/>
          <a:ext cx="486052" cy="486052"/>
        </a:xfrm>
        <a:prstGeom prst="ellipse">
          <a:avLst/>
        </a:prstGeom>
        <a:solidFill>
          <a:srgbClr val="697D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CH" sz="1200" kern="1200" dirty="0"/>
            <a:t>B</a:t>
          </a:r>
        </a:p>
      </dsp:txBody>
      <dsp:txXfrm>
        <a:off x="611239" y="885852"/>
        <a:ext cx="343690" cy="343690"/>
      </dsp:txXfrm>
    </dsp:sp>
    <dsp:sp modelId="{1360EE58-10C6-924F-A482-A54A234A48D2}">
      <dsp:nvSpPr>
        <dsp:cNvPr id="0" name=""/>
        <dsp:cNvSpPr/>
      </dsp:nvSpPr>
      <dsp:spPr>
        <a:xfrm>
          <a:off x="1036911" y="697154"/>
          <a:ext cx="486052" cy="486052"/>
        </a:xfrm>
        <a:prstGeom prst="ellipse">
          <a:avLst/>
        </a:prstGeom>
        <a:solidFill>
          <a:srgbClr val="697D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CH" sz="1200" kern="1200" dirty="0"/>
            <a:t>A</a:t>
          </a:r>
        </a:p>
      </dsp:txBody>
      <dsp:txXfrm>
        <a:off x="1108092" y="768335"/>
        <a:ext cx="343690" cy="343690"/>
      </dsp:txXfrm>
    </dsp:sp>
    <dsp:sp modelId="{AE581767-5556-E04D-8D3B-45FCFDB5477D}">
      <dsp:nvSpPr>
        <dsp:cNvPr id="0" name=""/>
        <dsp:cNvSpPr/>
      </dsp:nvSpPr>
      <dsp:spPr>
        <a:xfrm>
          <a:off x="324034" y="589787"/>
          <a:ext cx="1512163" cy="120973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21376-7CA9-9245-91C5-E8E779E8761B}">
      <dsp:nvSpPr>
        <dsp:cNvPr id="0" name=""/>
        <dsp:cNvSpPr/>
      </dsp:nvSpPr>
      <dsp:spPr>
        <a:xfrm>
          <a:off x="381281" y="637229"/>
          <a:ext cx="1393350" cy="48389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92737-28E1-D047-9321-BF891B7102E6}">
      <dsp:nvSpPr>
        <dsp:cNvPr id="0" name=""/>
        <dsp:cNvSpPr/>
      </dsp:nvSpPr>
      <dsp:spPr>
        <a:xfrm>
          <a:off x="945101" y="1900211"/>
          <a:ext cx="270029" cy="324000"/>
        </a:xfrm>
        <a:prstGeom prst="downArrow">
          <a:avLst/>
        </a:prstGeom>
        <a:solidFill>
          <a:srgbClr val="FAA500"/>
        </a:solidFill>
        <a:ln>
          <a:noFill/>
        </a:ln>
        <a:effectLst/>
      </dsp:spPr>
      <dsp:style>
        <a:lnRef idx="0">
          <a:scrgbClr r="0" g="0" b="0"/>
        </a:lnRef>
        <a:fillRef idx="3">
          <a:scrgbClr r="0" g="0" b="0"/>
        </a:fillRef>
        <a:effectRef idx="2">
          <a:scrgbClr r="0" g="0" b="0"/>
        </a:effectRef>
        <a:fontRef idx="minor"/>
      </dsp:style>
    </dsp:sp>
    <dsp:sp modelId="{BE849007-12FF-DA49-932D-CE514B6B4029}">
      <dsp:nvSpPr>
        <dsp:cNvPr id="0" name=""/>
        <dsp:cNvSpPr/>
      </dsp:nvSpPr>
      <dsp:spPr>
        <a:xfrm>
          <a:off x="213057" y="0"/>
          <a:ext cx="1734118" cy="52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CH" sz="1600" kern="1200" dirty="0"/>
            <a:t>Sondage </a:t>
          </a:r>
          <a:r>
            <a:rPr lang="de-CH" sz="1600" kern="1200" dirty="0" err="1"/>
            <a:t>entreprises</a:t>
          </a:r>
          <a:r>
            <a:rPr lang="de-CH" sz="1600" kern="1200" dirty="0"/>
            <a:t> </a:t>
          </a:r>
          <a:r>
            <a:rPr lang="de-CH" sz="1600" kern="1200" dirty="0" err="1"/>
            <a:t>partenaires</a:t>
          </a:r>
          <a:endParaRPr lang="de-CH" sz="1600" kern="1200" dirty="0"/>
        </a:p>
      </dsp:txBody>
      <dsp:txXfrm>
        <a:off x="213057" y="0"/>
        <a:ext cx="1734118" cy="529531"/>
      </dsp:txXfrm>
    </dsp:sp>
    <dsp:sp modelId="{25AD7C28-7022-3B49-AD54-78A01B01DEFE}">
      <dsp:nvSpPr>
        <dsp:cNvPr id="0" name=""/>
        <dsp:cNvSpPr/>
      </dsp:nvSpPr>
      <dsp:spPr>
        <a:xfrm>
          <a:off x="887855" y="1158513"/>
          <a:ext cx="486052" cy="486052"/>
        </a:xfrm>
        <a:prstGeom prst="ellipse">
          <a:avLst/>
        </a:prstGeom>
        <a:solidFill>
          <a:srgbClr val="697D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CH" sz="1200" kern="1200" dirty="0"/>
            <a:t>C</a:t>
          </a:r>
        </a:p>
      </dsp:txBody>
      <dsp:txXfrm>
        <a:off x="959036" y="1229694"/>
        <a:ext cx="343690" cy="343690"/>
      </dsp:txXfrm>
    </dsp:sp>
    <dsp:sp modelId="{6A448D75-976D-AF4C-8CDC-0F5485A8D2A7}">
      <dsp:nvSpPr>
        <dsp:cNvPr id="0" name=""/>
        <dsp:cNvSpPr/>
      </dsp:nvSpPr>
      <dsp:spPr>
        <a:xfrm>
          <a:off x="540058" y="793866"/>
          <a:ext cx="486052" cy="486052"/>
        </a:xfrm>
        <a:prstGeom prst="ellipse">
          <a:avLst/>
        </a:prstGeom>
        <a:solidFill>
          <a:srgbClr val="697D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CH" sz="1200" kern="1200" dirty="0"/>
            <a:t>B</a:t>
          </a:r>
        </a:p>
      </dsp:txBody>
      <dsp:txXfrm>
        <a:off x="611239" y="865047"/>
        <a:ext cx="343690" cy="343690"/>
      </dsp:txXfrm>
    </dsp:sp>
    <dsp:sp modelId="{1360EE58-10C6-924F-A482-A54A234A48D2}">
      <dsp:nvSpPr>
        <dsp:cNvPr id="0" name=""/>
        <dsp:cNvSpPr/>
      </dsp:nvSpPr>
      <dsp:spPr>
        <a:xfrm>
          <a:off x="1036911" y="676349"/>
          <a:ext cx="486052" cy="486052"/>
        </a:xfrm>
        <a:prstGeom prst="ellipse">
          <a:avLst/>
        </a:prstGeom>
        <a:solidFill>
          <a:srgbClr val="697D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CH" sz="1200" kern="1200" dirty="0"/>
            <a:t>A</a:t>
          </a:r>
        </a:p>
      </dsp:txBody>
      <dsp:txXfrm>
        <a:off x="1108092" y="747530"/>
        <a:ext cx="343690" cy="343690"/>
      </dsp:txXfrm>
    </dsp:sp>
    <dsp:sp modelId="{AE581767-5556-E04D-8D3B-45FCFDB5477D}">
      <dsp:nvSpPr>
        <dsp:cNvPr id="0" name=""/>
        <dsp:cNvSpPr/>
      </dsp:nvSpPr>
      <dsp:spPr>
        <a:xfrm>
          <a:off x="324034" y="568982"/>
          <a:ext cx="1512163" cy="120973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21376-7CA9-9245-91C5-E8E779E8761B}">
      <dsp:nvSpPr>
        <dsp:cNvPr id="0" name=""/>
        <dsp:cNvSpPr/>
      </dsp:nvSpPr>
      <dsp:spPr>
        <a:xfrm>
          <a:off x="381281" y="655479"/>
          <a:ext cx="1393350" cy="48389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92737-28E1-D047-9321-BF891B7102E6}">
      <dsp:nvSpPr>
        <dsp:cNvPr id="0" name=""/>
        <dsp:cNvSpPr/>
      </dsp:nvSpPr>
      <dsp:spPr>
        <a:xfrm>
          <a:off x="945101" y="1897912"/>
          <a:ext cx="270029" cy="324000"/>
        </a:xfrm>
        <a:prstGeom prst="downArrow">
          <a:avLst/>
        </a:prstGeom>
        <a:solidFill>
          <a:srgbClr val="FAA500"/>
        </a:solidFill>
        <a:ln>
          <a:noFill/>
        </a:ln>
        <a:effectLst/>
      </dsp:spPr>
      <dsp:style>
        <a:lnRef idx="0">
          <a:scrgbClr r="0" g="0" b="0"/>
        </a:lnRef>
        <a:fillRef idx="3">
          <a:scrgbClr r="0" g="0" b="0"/>
        </a:fillRef>
        <a:effectRef idx="2">
          <a:scrgbClr r="0" g="0" b="0"/>
        </a:effectRef>
        <a:fontRef idx="minor"/>
      </dsp:style>
    </dsp:sp>
    <dsp:sp modelId="{BE849007-12FF-DA49-932D-CE514B6B4029}">
      <dsp:nvSpPr>
        <dsp:cNvPr id="0" name=""/>
        <dsp:cNvSpPr/>
      </dsp:nvSpPr>
      <dsp:spPr>
        <a:xfrm>
          <a:off x="128847" y="0"/>
          <a:ext cx="1902538" cy="456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CH" sz="1600" kern="1200" dirty="0"/>
            <a:t>Digital Natives - Sondage</a:t>
          </a:r>
        </a:p>
      </dsp:txBody>
      <dsp:txXfrm>
        <a:off x="128847" y="0"/>
        <a:ext cx="1902538" cy="456526"/>
      </dsp:txXfrm>
    </dsp:sp>
    <dsp:sp modelId="{25AD7C28-7022-3B49-AD54-78A01B01DEFE}">
      <dsp:nvSpPr>
        <dsp:cNvPr id="0" name=""/>
        <dsp:cNvSpPr/>
      </dsp:nvSpPr>
      <dsp:spPr>
        <a:xfrm>
          <a:off x="887855" y="1176763"/>
          <a:ext cx="486052" cy="486052"/>
        </a:xfrm>
        <a:prstGeom prst="ellipse">
          <a:avLst/>
        </a:prstGeom>
        <a:solidFill>
          <a:srgbClr val="697D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CH" sz="1200" kern="1200" dirty="0"/>
            <a:t>C</a:t>
          </a:r>
        </a:p>
      </dsp:txBody>
      <dsp:txXfrm>
        <a:off x="959036" y="1247944"/>
        <a:ext cx="343690" cy="343690"/>
      </dsp:txXfrm>
    </dsp:sp>
    <dsp:sp modelId="{6A448D75-976D-AF4C-8CDC-0F5485A8D2A7}">
      <dsp:nvSpPr>
        <dsp:cNvPr id="0" name=""/>
        <dsp:cNvSpPr/>
      </dsp:nvSpPr>
      <dsp:spPr>
        <a:xfrm>
          <a:off x="540058" y="812115"/>
          <a:ext cx="486052" cy="486052"/>
        </a:xfrm>
        <a:prstGeom prst="ellipse">
          <a:avLst/>
        </a:prstGeom>
        <a:solidFill>
          <a:srgbClr val="697D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CH" sz="1200" kern="1200" dirty="0"/>
            <a:t>B</a:t>
          </a:r>
        </a:p>
      </dsp:txBody>
      <dsp:txXfrm>
        <a:off x="611239" y="883296"/>
        <a:ext cx="343690" cy="343690"/>
      </dsp:txXfrm>
    </dsp:sp>
    <dsp:sp modelId="{1360EE58-10C6-924F-A482-A54A234A48D2}">
      <dsp:nvSpPr>
        <dsp:cNvPr id="0" name=""/>
        <dsp:cNvSpPr/>
      </dsp:nvSpPr>
      <dsp:spPr>
        <a:xfrm>
          <a:off x="1036911" y="694599"/>
          <a:ext cx="486052" cy="486052"/>
        </a:xfrm>
        <a:prstGeom prst="ellipse">
          <a:avLst/>
        </a:prstGeom>
        <a:solidFill>
          <a:srgbClr val="697D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CH" sz="1200" kern="1200" dirty="0"/>
            <a:t>A</a:t>
          </a:r>
        </a:p>
      </dsp:txBody>
      <dsp:txXfrm>
        <a:off x="1108092" y="765780"/>
        <a:ext cx="343690" cy="343690"/>
      </dsp:txXfrm>
    </dsp:sp>
    <dsp:sp modelId="{AE581767-5556-E04D-8D3B-45FCFDB5477D}">
      <dsp:nvSpPr>
        <dsp:cNvPr id="0" name=""/>
        <dsp:cNvSpPr/>
      </dsp:nvSpPr>
      <dsp:spPr>
        <a:xfrm>
          <a:off x="324034" y="587232"/>
          <a:ext cx="1512163" cy="120973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51850" cy="497125"/>
          </a:xfrm>
          <a:prstGeom prst="rect">
            <a:avLst/>
          </a:prstGeom>
        </p:spPr>
        <p:txBody>
          <a:bodyPr vert="horz" lIns="91897" tIns="45949" rIns="91897" bIns="45949" rtlCol="0"/>
          <a:lstStyle>
            <a:lvl1pPr algn="l">
              <a:defRPr sz="1200"/>
            </a:lvl1pPr>
          </a:lstStyle>
          <a:p>
            <a:endParaRPr lang="de-CH" dirty="0"/>
          </a:p>
        </p:txBody>
      </p:sp>
      <p:sp>
        <p:nvSpPr>
          <p:cNvPr id="3" name="Datumsplatzhalter 2"/>
          <p:cNvSpPr>
            <a:spLocks noGrp="1"/>
          </p:cNvSpPr>
          <p:nvPr>
            <p:ph type="dt" sz="quarter" idx="1"/>
          </p:nvPr>
        </p:nvSpPr>
        <p:spPr>
          <a:xfrm>
            <a:off x="3858537" y="1"/>
            <a:ext cx="2951850" cy="497125"/>
          </a:xfrm>
          <a:prstGeom prst="rect">
            <a:avLst/>
          </a:prstGeom>
        </p:spPr>
        <p:txBody>
          <a:bodyPr vert="horz" lIns="91897" tIns="45949" rIns="91897" bIns="45949" rtlCol="0"/>
          <a:lstStyle>
            <a:lvl1pPr algn="r">
              <a:defRPr sz="1200"/>
            </a:lvl1pPr>
          </a:lstStyle>
          <a:p>
            <a:fld id="{EFA0D184-D464-48E9-9CA0-A94E873F6C2C}" type="datetimeFigureOut">
              <a:rPr lang="de-CH" smtClean="0"/>
              <a:t>30.01.2019</a:t>
            </a:fld>
            <a:endParaRPr lang="de-CH" dirty="0"/>
          </a:p>
        </p:txBody>
      </p:sp>
      <p:sp>
        <p:nvSpPr>
          <p:cNvPr id="4" name="Fußzeilenplatzhalter 3"/>
          <p:cNvSpPr>
            <a:spLocks noGrp="1"/>
          </p:cNvSpPr>
          <p:nvPr>
            <p:ph type="ftr" sz="quarter" idx="2"/>
          </p:nvPr>
        </p:nvSpPr>
        <p:spPr>
          <a:xfrm>
            <a:off x="1" y="9443662"/>
            <a:ext cx="2951850" cy="497125"/>
          </a:xfrm>
          <a:prstGeom prst="rect">
            <a:avLst/>
          </a:prstGeom>
        </p:spPr>
        <p:txBody>
          <a:bodyPr vert="horz" lIns="91897" tIns="45949" rIns="91897" bIns="45949"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58537" y="9443662"/>
            <a:ext cx="2951850" cy="497125"/>
          </a:xfrm>
          <a:prstGeom prst="rect">
            <a:avLst/>
          </a:prstGeom>
        </p:spPr>
        <p:txBody>
          <a:bodyPr vert="horz" lIns="91897" tIns="45949" rIns="91897" bIns="45949" rtlCol="0" anchor="b"/>
          <a:lstStyle>
            <a:lvl1pPr algn="r">
              <a:defRPr sz="1200"/>
            </a:lvl1pPr>
          </a:lstStyle>
          <a:p>
            <a:fld id="{5F377753-DB7C-4FA7-98FC-17681D88797A}" type="slidenum">
              <a:rPr lang="de-CH" smtClean="0"/>
              <a:t>‹Nr.›</a:t>
            </a:fld>
            <a:endParaRPr lang="de-CH" dirty="0"/>
          </a:p>
        </p:txBody>
      </p:sp>
    </p:spTree>
    <p:extLst>
      <p:ext uri="{BB962C8B-B14F-4D97-AF65-F5344CB8AC3E}">
        <p14:creationId xmlns:p14="http://schemas.microsoft.com/office/powerpoint/2010/main" val="1961596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51850" cy="497125"/>
          </a:xfrm>
          <a:prstGeom prst="rect">
            <a:avLst/>
          </a:prstGeom>
        </p:spPr>
        <p:txBody>
          <a:bodyPr vert="horz" lIns="91897" tIns="45949" rIns="91897" bIns="45949" rtlCol="0"/>
          <a:lstStyle>
            <a:lvl1pPr algn="l">
              <a:defRPr sz="1200"/>
            </a:lvl1pPr>
          </a:lstStyle>
          <a:p>
            <a:endParaRPr lang="de-CH" dirty="0"/>
          </a:p>
        </p:txBody>
      </p:sp>
      <p:sp>
        <p:nvSpPr>
          <p:cNvPr id="3" name="Datumsplatzhalter 2"/>
          <p:cNvSpPr>
            <a:spLocks noGrp="1"/>
          </p:cNvSpPr>
          <p:nvPr>
            <p:ph type="dt" idx="1"/>
          </p:nvPr>
        </p:nvSpPr>
        <p:spPr>
          <a:xfrm>
            <a:off x="3858537" y="1"/>
            <a:ext cx="2951850" cy="497125"/>
          </a:xfrm>
          <a:prstGeom prst="rect">
            <a:avLst/>
          </a:prstGeom>
        </p:spPr>
        <p:txBody>
          <a:bodyPr vert="horz" lIns="91897" tIns="45949" rIns="91897" bIns="45949" rtlCol="0"/>
          <a:lstStyle>
            <a:lvl1pPr algn="r">
              <a:defRPr sz="1200"/>
            </a:lvl1pPr>
          </a:lstStyle>
          <a:p>
            <a:fld id="{5AF2B663-2BA9-4D7E-8201-5DE4109E1EDD}" type="datetimeFigureOut">
              <a:rPr lang="de-CH" smtClean="0"/>
              <a:t>30.01.2019</a:t>
            </a:fld>
            <a:endParaRPr lang="de-CH" dirty="0"/>
          </a:p>
        </p:txBody>
      </p:sp>
      <p:sp>
        <p:nvSpPr>
          <p:cNvPr id="4" name="Folienbildplatzhalter 3"/>
          <p:cNvSpPr>
            <a:spLocks noGrp="1" noRot="1" noChangeAspect="1"/>
          </p:cNvSpPr>
          <p:nvPr>
            <p:ph type="sldImg" idx="2"/>
          </p:nvPr>
        </p:nvSpPr>
        <p:spPr>
          <a:xfrm>
            <a:off x="919163" y="744538"/>
            <a:ext cx="4973637" cy="3730625"/>
          </a:xfrm>
          <a:prstGeom prst="rect">
            <a:avLst/>
          </a:prstGeom>
          <a:noFill/>
          <a:ln w="12700">
            <a:solidFill>
              <a:prstClr val="black"/>
            </a:solidFill>
          </a:ln>
        </p:spPr>
        <p:txBody>
          <a:bodyPr vert="horz" lIns="91897" tIns="45949" rIns="91897" bIns="45949" rtlCol="0" anchor="ctr"/>
          <a:lstStyle/>
          <a:p>
            <a:endParaRPr lang="de-CH" dirty="0"/>
          </a:p>
        </p:txBody>
      </p:sp>
      <p:sp>
        <p:nvSpPr>
          <p:cNvPr id="5" name="Notizenplatzhalter 4"/>
          <p:cNvSpPr>
            <a:spLocks noGrp="1"/>
          </p:cNvSpPr>
          <p:nvPr>
            <p:ph type="body" sz="quarter" idx="3"/>
          </p:nvPr>
        </p:nvSpPr>
        <p:spPr>
          <a:xfrm>
            <a:off x="681197" y="4722694"/>
            <a:ext cx="5449570" cy="4474130"/>
          </a:xfrm>
          <a:prstGeom prst="rect">
            <a:avLst/>
          </a:prstGeom>
        </p:spPr>
        <p:txBody>
          <a:bodyPr vert="horz" lIns="91897" tIns="45949" rIns="91897" bIns="45949"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43662"/>
            <a:ext cx="2951850" cy="497125"/>
          </a:xfrm>
          <a:prstGeom prst="rect">
            <a:avLst/>
          </a:prstGeom>
        </p:spPr>
        <p:txBody>
          <a:bodyPr vert="horz" lIns="91897" tIns="45949" rIns="91897" bIns="45949"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8537" y="9443662"/>
            <a:ext cx="2951850" cy="497125"/>
          </a:xfrm>
          <a:prstGeom prst="rect">
            <a:avLst/>
          </a:prstGeom>
        </p:spPr>
        <p:txBody>
          <a:bodyPr vert="horz" lIns="91897" tIns="45949" rIns="91897" bIns="45949" rtlCol="0" anchor="b"/>
          <a:lstStyle>
            <a:lvl1pPr algn="r">
              <a:defRPr sz="1200"/>
            </a:lvl1pPr>
          </a:lstStyle>
          <a:p>
            <a:fld id="{37E44704-8E6D-4CF2-8CFA-A0F7BC751896}" type="slidenum">
              <a:rPr lang="de-CH" smtClean="0"/>
              <a:t>‹Nr.›</a:t>
            </a:fld>
            <a:endParaRPr lang="de-CH" dirty="0"/>
          </a:p>
        </p:txBody>
      </p:sp>
    </p:spTree>
    <p:extLst>
      <p:ext uri="{BB962C8B-B14F-4D97-AF65-F5344CB8AC3E}">
        <p14:creationId xmlns:p14="http://schemas.microsoft.com/office/powerpoint/2010/main" val="41889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reen.ch/de-ch/home.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azicifi.ch/"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thewire.ch/"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raiffeisen.ch/rch/de.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iazicifi.ch/"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raiffeisen.ch/rch/de.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sz="1200" kern="1200" dirty="0">
                <a:solidFill>
                  <a:schemeClr val="tx1"/>
                </a:solidFill>
                <a:effectLst/>
                <a:latin typeface="+mn-lt"/>
                <a:ea typeface="+mn-ea"/>
                <a:cs typeface="+mn-cs"/>
              </a:rPr>
              <a:t>Je suis heureuse d'être ici aujourd'hui. Marc-André Gonin m’a appelé hier et m’a dit qu’il est malheureusement tombé malade. C’est donc assez spontané, mais je vais faire de mon mieux pour le représenter.</a:t>
            </a:r>
            <a:endParaRPr lang="de-CH" sz="1200" kern="1200" dirty="0">
              <a:solidFill>
                <a:schemeClr val="tx1"/>
              </a:solidFill>
              <a:effectLst/>
              <a:latin typeface="+mn-lt"/>
              <a:ea typeface="+mn-ea"/>
              <a:cs typeface="+mn-cs"/>
            </a:endParaRPr>
          </a:p>
          <a:p>
            <a:r>
              <a:rPr lang="fr-CH" sz="1200" kern="1200" dirty="0">
                <a:solidFill>
                  <a:schemeClr val="tx1"/>
                </a:solidFill>
                <a:effectLst/>
                <a:latin typeface="+mn-lt"/>
                <a:ea typeface="+mn-ea"/>
                <a:cs typeface="+mn-cs"/>
              </a:rPr>
              <a:t>Je m’appelle Nadja Riedweg, je suis ingénieur du bois et depuis presque exactement une année collaboratrice scientifique dans la domaine Management et études de marché à la Haute école spécialisée bernoise. Et dès le début, j'ai travaillé avec la direction du projet sur cette initiative, que j’ai maintenant le plaisir de vous présenter</a:t>
            </a: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1</a:t>
            </a:fld>
            <a:endParaRPr lang="de-CH"/>
          </a:p>
        </p:txBody>
      </p:sp>
    </p:spTree>
    <p:extLst>
      <p:ext uri="{BB962C8B-B14F-4D97-AF65-F5344CB8AC3E}">
        <p14:creationId xmlns:p14="http://schemas.microsoft.com/office/powerpoint/2010/main" val="3947492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err="1"/>
              <a:t>Mainentant</a:t>
            </a:r>
            <a:r>
              <a:rPr lang="fr-FR" dirty="0"/>
              <a:t> que vous connaissez la structure de l’</a:t>
            </a:r>
            <a:r>
              <a:rPr lang="fr-FR" dirty="0" err="1"/>
              <a:t>iniative</a:t>
            </a:r>
            <a:r>
              <a:rPr lang="fr-FR" dirty="0"/>
              <a:t>, j’aimerais passer à la deuxième partie de ma présentation et vous présenter quelques résultats </a:t>
            </a:r>
            <a:r>
              <a:rPr lang="fr-FR" dirty="0" err="1"/>
              <a:t>clès</a:t>
            </a:r>
            <a:r>
              <a:rPr lang="fr-FR" dirty="0"/>
              <a:t> du premier paquet (analyse d’impact) et les thèmes qu’on a défini après le premier workshop.</a:t>
            </a:r>
          </a:p>
          <a:p>
            <a:r>
              <a:rPr lang="fr-FR" dirty="0"/>
              <a:t>Je vais commencer avec le thème technologies et processus, un de ces trois thèmes qu’on a focaliser</a:t>
            </a:r>
          </a:p>
          <a:p>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10</a:t>
            </a:fld>
            <a:endParaRPr lang="de-CH" dirty="0"/>
          </a:p>
        </p:txBody>
      </p:sp>
    </p:spTree>
    <p:extLst>
      <p:ext uri="{BB962C8B-B14F-4D97-AF65-F5344CB8AC3E}">
        <p14:creationId xmlns:p14="http://schemas.microsoft.com/office/powerpoint/2010/main" val="3989043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Deux </a:t>
            </a:r>
            <a:r>
              <a:rPr lang="de-CH" dirty="0" err="1"/>
              <a:t>citations</a:t>
            </a:r>
            <a:r>
              <a:rPr lang="de-CH" dirty="0"/>
              <a:t> de nos </a:t>
            </a:r>
            <a:r>
              <a:rPr lang="de-CH" dirty="0" err="1"/>
              <a:t>experts</a:t>
            </a:r>
            <a:endParaRPr lang="de-CH" dirty="0"/>
          </a:p>
          <a:p>
            <a:endParaRPr lang="de-CH" dirty="0"/>
          </a:p>
          <a:p>
            <a:r>
              <a:rPr lang="de-CH" dirty="0"/>
              <a:t>Grüter: </a:t>
            </a:r>
            <a:r>
              <a:rPr lang="de-CH" dirty="0" err="1"/>
              <a:t>politicien</a:t>
            </a:r>
            <a:r>
              <a:rPr lang="de-CH" dirty="0"/>
              <a:t> au </a:t>
            </a:r>
            <a:r>
              <a:rPr lang="de-CH" dirty="0" err="1"/>
              <a:t>conseil</a:t>
            </a:r>
            <a:r>
              <a:rPr lang="de-CH" dirty="0"/>
              <a:t> national et p</a:t>
            </a:r>
            <a:r>
              <a:rPr lang="fr-FR" dirty="0">
                <a:effectLst/>
              </a:rPr>
              <a:t>résident du conseil d’administration de </a:t>
            </a:r>
            <a:r>
              <a:rPr lang="fr-FR" dirty="0">
                <a:effectLst/>
                <a:hlinkClick r:id="rId3"/>
              </a:rPr>
              <a:t>green.ch</a:t>
            </a:r>
            <a:r>
              <a:rPr lang="fr-FR" dirty="0">
                <a:effectLst/>
              </a:rPr>
              <a:t>, une entreprise pour l’infrastructure IT, Internet et l’hébergement (pour qu’ils soient </a:t>
            </a:r>
            <a:r>
              <a:rPr lang="fr-FR" dirty="0" err="1">
                <a:effectLst/>
              </a:rPr>
              <a:t>competitifs</a:t>
            </a:r>
            <a:r>
              <a:rPr lang="fr-FR" dirty="0">
                <a:effectLst/>
              </a:rPr>
              <a:t>)</a:t>
            </a:r>
          </a:p>
          <a:p>
            <a:endParaRPr lang="fr-FR" dirty="0">
              <a:effectLst/>
            </a:endParaRPr>
          </a:p>
          <a:p>
            <a:r>
              <a:rPr lang="fr-CH" dirty="0"/>
              <a:t>M. Klaus: </a:t>
            </a:r>
            <a:endParaRPr lang="de-CH" dirty="0"/>
          </a:p>
        </p:txBody>
      </p:sp>
      <p:sp>
        <p:nvSpPr>
          <p:cNvPr id="4" name="Foliennummernplatzhalter 3"/>
          <p:cNvSpPr>
            <a:spLocks noGrp="1"/>
          </p:cNvSpPr>
          <p:nvPr>
            <p:ph type="sldNum" sz="quarter" idx="5"/>
          </p:nvPr>
        </p:nvSpPr>
        <p:spPr/>
        <p:txBody>
          <a:bodyPr/>
          <a:lstStyle/>
          <a:p>
            <a:fld id="{37E44704-8E6D-4CF2-8CFA-A0F7BC751896}" type="slidenum">
              <a:rPr lang="de-CH" smtClean="0"/>
              <a:t>11</a:t>
            </a:fld>
            <a:endParaRPr lang="de-CH" dirty="0"/>
          </a:p>
        </p:txBody>
      </p:sp>
    </p:spTree>
    <p:extLst>
      <p:ext uri="{BB962C8B-B14F-4D97-AF65-F5344CB8AC3E}">
        <p14:creationId xmlns:p14="http://schemas.microsoft.com/office/powerpoint/2010/main" val="351639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mener une enquête auprès de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Im Bereich </a:t>
            </a:r>
            <a:r>
              <a:rPr lang="de-CH" b="1" dirty="0"/>
              <a:t>Planungs- und Fertigungsprozesse </a:t>
            </a:r>
            <a:r>
              <a:rPr lang="de-CH" dirty="0"/>
              <a:t>ist der Anteil der bereits umgesetzten Massnahmen/Technologien am grössten (im Vergleich zu Beschaffung, Produkte &amp; Geschäftsmodelle, Kundenbeziehungen)</a:t>
            </a:r>
          </a:p>
          <a:p>
            <a:r>
              <a:rPr lang="fr-FR" dirty="0"/>
              <a:t>s entreprises partenaires</a:t>
            </a:r>
            <a:endParaRPr lang="de-CH" dirty="0"/>
          </a:p>
        </p:txBody>
      </p:sp>
      <p:sp>
        <p:nvSpPr>
          <p:cNvPr id="4" name="Foliennummernplatzhalter 3"/>
          <p:cNvSpPr>
            <a:spLocks noGrp="1"/>
          </p:cNvSpPr>
          <p:nvPr>
            <p:ph type="sldNum" sz="quarter" idx="5"/>
          </p:nvPr>
        </p:nvSpPr>
        <p:spPr/>
        <p:txBody>
          <a:bodyPr/>
          <a:lstStyle/>
          <a:p>
            <a:fld id="{37E44704-8E6D-4CF2-8CFA-A0F7BC751896}" type="slidenum">
              <a:rPr lang="de-CH" smtClean="0"/>
              <a:t>12</a:t>
            </a:fld>
            <a:endParaRPr lang="de-CH" dirty="0"/>
          </a:p>
        </p:txBody>
      </p:sp>
    </p:spTree>
    <p:extLst>
      <p:ext uri="{BB962C8B-B14F-4D97-AF65-F5344CB8AC3E}">
        <p14:creationId xmlns:p14="http://schemas.microsoft.com/office/powerpoint/2010/main" val="1316516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fr-FR" dirty="0">
                <a:effectLst/>
              </a:rPr>
              <a:t>Sur la base des discussions et des réactions des participant-e-s à l’atelier Forêt &amp; Bois 4.0 de septembre dernier, la direction du projet a défini onze sujets que la BFH approfondit actuellement. </a:t>
            </a:r>
          </a:p>
          <a:p>
            <a:pPr lvl="0"/>
            <a:endParaRPr lang="fr-CH" sz="1200" b="1" kern="1200" dirty="0">
              <a:solidFill>
                <a:schemeClr val="tx1"/>
              </a:solidFill>
              <a:effectLst/>
              <a:latin typeface="+mn-lt"/>
              <a:ea typeface="+mn-ea"/>
              <a:cs typeface="+mn-cs"/>
            </a:endParaRPr>
          </a:p>
          <a:p>
            <a:pPr lvl="0"/>
            <a:r>
              <a:rPr lang="fr-CH" sz="1200" b="1" kern="1200" dirty="0">
                <a:solidFill>
                  <a:schemeClr val="tx1"/>
                </a:solidFill>
                <a:effectLst/>
                <a:latin typeface="+mn-lt"/>
                <a:ea typeface="+mn-ea"/>
                <a:cs typeface="+mn-cs"/>
              </a:rPr>
              <a:t>Sujets pour l’atelier 2</a:t>
            </a:r>
          </a:p>
          <a:p>
            <a:pPr lvl="0"/>
            <a:r>
              <a:rPr lang="fr-CH" sz="1200" b="1" kern="1200" dirty="0">
                <a:solidFill>
                  <a:schemeClr val="tx1"/>
                </a:solidFill>
                <a:effectLst/>
                <a:latin typeface="+mn-lt"/>
                <a:ea typeface="+mn-ea"/>
                <a:cs typeface="+mn-cs"/>
              </a:rPr>
              <a:t>Déroulement des commandes dans le secteur de la construction dans un environnement numérique:</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La </a:t>
            </a:r>
            <a:r>
              <a:rPr lang="fr-CH" sz="1200" b="0" kern="1200" dirty="0">
                <a:solidFill>
                  <a:schemeClr val="tx1"/>
                </a:solidFill>
                <a:effectLst/>
                <a:latin typeface="+mn-lt"/>
                <a:ea typeface="+mn-ea"/>
                <a:cs typeface="+mn-cs"/>
              </a:rPr>
              <a:t>transition numérique a une incidence fondamentale sur le traitement des commandes. </a:t>
            </a:r>
          </a:p>
          <a:p>
            <a:pPr marL="171450" indent="-171450">
              <a:buFont typeface="Arial" panose="020B0604020202020204" pitchFamily="34" charset="0"/>
              <a:buChar char="•"/>
            </a:pPr>
            <a:r>
              <a:rPr lang="fr-CH" sz="1200" b="0" kern="1200" dirty="0">
                <a:solidFill>
                  <a:schemeClr val="tx1"/>
                </a:solidFill>
                <a:effectLst/>
                <a:latin typeface="+mn-lt"/>
                <a:ea typeface="+mn-ea"/>
                <a:cs typeface="+mn-cs"/>
              </a:rPr>
              <a:t>Quelles nouvelles possibilités on aura en matière de planification et réalisation de bâtiments grâce aux technologies numériques? Mot-clé BIM</a:t>
            </a:r>
          </a:p>
          <a:p>
            <a:pPr marL="171450" indent="-171450">
              <a:buFont typeface="Arial" panose="020B0604020202020204" pitchFamily="34" charset="0"/>
              <a:buChar char="•"/>
            </a:pPr>
            <a:r>
              <a:rPr lang="fr-CH" sz="1200" b="0" kern="1200" dirty="0">
                <a:solidFill>
                  <a:schemeClr val="tx1"/>
                </a:solidFill>
                <a:effectLst/>
                <a:latin typeface="+mn-lt"/>
                <a:ea typeface="+mn-ea"/>
                <a:cs typeface="+mn-cs"/>
              </a:rPr>
              <a:t>Comment la collaboration de toutes les entreprises peut être simplifiée et rendue plus efficace dans le processus de planification et de réalisation.</a:t>
            </a:r>
          </a:p>
          <a:p>
            <a:pPr marL="171450" indent="-171450">
              <a:buFont typeface="Arial" panose="020B0604020202020204" pitchFamily="34" charset="0"/>
              <a:buChar char="•"/>
            </a:pPr>
            <a:endParaRPr lang="fr-CH" sz="1200" b="1" kern="1200" dirty="0">
              <a:solidFill>
                <a:schemeClr val="tx1"/>
              </a:solidFill>
              <a:effectLst/>
              <a:latin typeface="+mn-lt"/>
              <a:ea typeface="+mn-ea"/>
              <a:cs typeface="+mn-cs"/>
            </a:endParaRPr>
          </a:p>
          <a:p>
            <a:pPr marL="0" indent="0">
              <a:buFont typeface="Arial" panose="020B0604020202020204" pitchFamily="34" charset="0"/>
              <a:buNone/>
            </a:pPr>
            <a:r>
              <a:rPr lang="fr-CH" sz="1200" b="1" kern="1200" dirty="0">
                <a:solidFill>
                  <a:schemeClr val="tx1"/>
                </a:solidFill>
                <a:effectLst/>
                <a:latin typeface="+mn-lt"/>
                <a:ea typeface="+mn-ea"/>
                <a:cs typeface="+mn-cs"/>
              </a:rPr>
              <a:t>Échange de données dans le réseau de production</a:t>
            </a:r>
            <a:endParaRPr lang="de-CH"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fr-CH" sz="1200" kern="1200" dirty="0">
                <a:solidFill>
                  <a:schemeClr val="tx1"/>
                </a:solidFill>
                <a:effectLst/>
                <a:latin typeface="+mn-lt"/>
                <a:ea typeface="+mn-ea"/>
                <a:cs typeface="+mn-cs"/>
              </a:rPr>
              <a:t>Quelles sont les besoins en matière d’échange de données avec les entreprises actives en amont </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Comment ces données peuvent être automatisées, transférées ou obtenues (plateformes, interfaces, formats, etc.)</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L’accent est mis sur l’ensemble de la chaîne, de la première étape de transformation au client final.</a:t>
            </a:r>
            <a:endParaRPr lang="de-CH"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de-CH" sz="1200" b="0" kern="1200" dirty="0">
              <a:solidFill>
                <a:schemeClr val="tx1"/>
              </a:solidFill>
              <a:effectLst/>
              <a:latin typeface="+mn-lt"/>
              <a:ea typeface="+mn-ea"/>
              <a:cs typeface="+mn-cs"/>
            </a:endParaRPr>
          </a:p>
          <a:p>
            <a:pPr marL="0" indent="0">
              <a:buFont typeface="Arial" panose="020B0604020202020204" pitchFamily="34" charset="0"/>
              <a:buNone/>
            </a:pPr>
            <a:r>
              <a:rPr lang="fr-CH" sz="1200" b="1" kern="1200" dirty="0">
                <a:solidFill>
                  <a:schemeClr val="tx1"/>
                </a:solidFill>
                <a:effectLst/>
                <a:latin typeface="+mn-lt"/>
                <a:ea typeface="+mn-ea"/>
                <a:cs typeface="+mn-cs"/>
              </a:rPr>
              <a:t>Smart </a:t>
            </a:r>
            <a:r>
              <a:rPr lang="fr-CH" sz="1200" b="1" kern="1200" dirty="0" err="1">
                <a:solidFill>
                  <a:schemeClr val="tx1"/>
                </a:solidFill>
                <a:effectLst/>
                <a:latin typeface="+mn-lt"/>
                <a:ea typeface="+mn-ea"/>
                <a:cs typeface="+mn-cs"/>
              </a:rPr>
              <a:t>Factory</a:t>
            </a:r>
            <a:endParaRPr lang="de-CH" sz="1200" b="1" kern="1200" dirty="0">
              <a:solidFill>
                <a:schemeClr val="tx1"/>
              </a:solidFill>
              <a:effectLst/>
              <a:latin typeface="+mn-lt"/>
              <a:ea typeface="+mn-ea"/>
              <a:cs typeface="+mn-cs"/>
            </a:endParaRPr>
          </a:p>
          <a:p>
            <a:r>
              <a:rPr lang="fr-CH" sz="1200" kern="1200" dirty="0">
                <a:solidFill>
                  <a:schemeClr val="tx1"/>
                </a:solidFill>
                <a:effectLst/>
                <a:latin typeface="+mn-lt"/>
                <a:ea typeface="+mn-ea"/>
                <a:cs typeface="+mn-cs"/>
              </a:rPr>
              <a:t>On a cette vision d’un environnement de production au sein duquel les installations de production et les systèmes logistiques s’organisent plus ou moins sans intervention humaine.</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À quoi ressemblera à l’avenir la production dans l’économie du bois?</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Quelles sont les plateformes et les normes IoT adaptées à l’économie du bois ?</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Et comment faire évoluer progressivement une entreprise vers la Smart </a:t>
            </a:r>
            <a:r>
              <a:rPr lang="fr-CH" sz="1200" kern="1200" dirty="0" err="1">
                <a:solidFill>
                  <a:schemeClr val="tx1"/>
                </a:solidFill>
                <a:effectLst/>
                <a:latin typeface="+mn-lt"/>
                <a:ea typeface="+mn-ea"/>
                <a:cs typeface="+mn-cs"/>
              </a:rPr>
              <a:t>Factory</a:t>
            </a:r>
            <a:r>
              <a:rPr lang="fr-CH" sz="1200" kern="1200" dirty="0">
                <a:solidFill>
                  <a:schemeClr val="tx1"/>
                </a:solidFill>
                <a:effectLst/>
                <a:latin typeface="+mn-lt"/>
                <a:ea typeface="+mn-ea"/>
                <a:cs typeface="+mn-cs"/>
              </a:rPr>
              <a:t> ?</a:t>
            </a:r>
          </a:p>
          <a:p>
            <a:r>
              <a:rPr lang="fr-CH" sz="1200" kern="1200" dirty="0">
                <a:solidFill>
                  <a:schemeClr val="tx1"/>
                </a:solidFill>
                <a:effectLst/>
                <a:latin typeface="+mn-lt"/>
                <a:ea typeface="+mn-ea"/>
                <a:cs typeface="+mn-cs"/>
              </a:rPr>
              <a:t>Ces questions sont au cœur de ce thème.</a:t>
            </a:r>
          </a:p>
          <a:p>
            <a:endParaRPr lang="fr-CH" sz="1200" b="1" kern="1200" dirty="0">
              <a:solidFill>
                <a:schemeClr val="tx1"/>
              </a:solidFill>
              <a:effectLst/>
              <a:latin typeface="+mn-lt"/>
              <a:ea typeface="+mn-ea"/>
              <a:cs typeface="+mn-cs"/>
            </a:endParaRPr>
          </a:p>
          <a:p>
            <a:r>
              <a:rPr lang="fr-CH" sz="1200" b="1" kern="1200" dirty="0">
                <a:solidFill>
                  <a:schemeClr val="tx1"/>
                </a:solidFill>
                <a:effectLst/>
                <a:latin typeface="+mn-lt"/>
                <a:ea typeface="+mn-ea"/>
                <a:cs typeface="+mn-cs"/>
              </a:rPr>
              <a:t>Les possibilités d’utilisation de l’intelligence artificielle</a:t>
            </a:r>
            <a:endParaRPr lang="de-CH"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fr-CH" sz="1200" kern="1200" dirty="0">
                <a:solidFill>
                  <a:schemeClr val="tx1"/>
                </a:solidFill>
                <a:effectLst/>
                <a:latin typeface="+mn-lt"/>
                <a:ea typeface="+mn-ea"/>
                <a:cs typeface="+mn-cs"/>
              </a:rPr>
              <a:t>où se situent les potentiels de l’IA pour notre branche ?</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L’IA permet-elle de nouveaux modèles d’affaires ou de nouveaux services ?</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Comment une PME peut-elle tirer profit de l’intelligence artificielle ?</a:t>
            </a:r>
          </a:p>
          <a:p>
            <a:endParaRPr lang="fr-CH" sz="1200" kern="1200" dirty="0">
              <a:solidFill>
                <a:schemeClr val="tx1"/>
              </a:solidFill>
              <a:effectLst/>
              <a:latin typeface="+mn-lt"/>
              <a:ea typeface="+mn-ea"/>
              <a:cs typeface="+mn-cs"/>
            </a:endParaRPr>
          </a:p>
          <a:p>
            <a:r>
              <a:rPr lang="fr-CH" sz="1200" kern="1200" dirty="0">
                <a:solidFill>
                  <a:schemeClr val="tx1"/>
                </a:solidFill>
                <a:effectLst/>
                <a:latin typeface="+mn-lt"/>
                <a:ea typeface="+mn-ea"/>
                <a:cs typeface="+mn-cs"/>
              </a:rPr>
              <a:t>Trois possibilités pour donner suite à ces thèmes:</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On peut les élaborer dans le cadre de cette initiative</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On peut les suivre en parallèle avec quelques entreprises intéresses</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On peut les </a:t>
            </a:r>
            <a:r>
              <a:rPr lang="fr-CH" sz="1200" kern="1200" dirty="0" err="1">
                <a:solidFill>
                  <a:schemeClr val="tx1"/>
                </a:solidFill>
                <a:effectLst/>
                <a:latin typeface="+mn-lt"/>
                <a:ea typeface="+mn-ea"/>
                <a:cs typeface="+mn-cs"/>
              </a:rPr>
              <a:t>suivres</a:t>
            </a:r>
            <a:r>
              <a:rPr lang="fr-CH" sz="1200" kern="1200" dirty="0">
                <a:solidFill>
                  <a:schemeClr val="tx1"/>
                </a:solidFill>
                <a:effectLst/>
                <a:latin typeface="+mn-lt"/>
                <a:ea typeface="+mn-ea"/>
                <a:cs typeface="+mn-cs"/>
              </a:rPr>
              <a:t> avec les associations professionnelles et peut-être aussi un financement </a:t>
            </a:r>
            <a:r>
              <a:rPr lang="fr-CH" sz="1200" kern="1200" dirty="0" err="1">
                <a:solidFill>
                  <a:schemeClr val="tx1"/>
                </a:solidFill>
                <a:effectLst/>
                <a:latin typeface="+mn-lt"/>
                <a:ea typeface="+mn-ea"/>
                <a:cs typeface="+mn-cs"/>
              </a:rPr>
              <a:t>supplementaire</a:t>
            </a:r>
            <a:br>
              <a:rPr lang="fr-CH" sz="1200" kern="1200" dirty="0">
                <a:solidFill>
                  <a:schemeClr val="tx1"/>
                </a:solidFill>
                <a:effectLst/>
                <a:latin typeface="+mn-lt"/>
                <a:ea typeface="+mn-ea"/>
                <a:cs typeface="+mn-cs"/>
              </a:rPr>
            </a:br>
            <a:r>
              <a:rPr lang="fr-CH" sz="1200" b="1" kern="1200" dirty="0">
                <a:solidFill>
                  <a:schemeClr val="tx1"/>
                </a:solidFill>
                <a:effectLst/>
                <a:latin typeface="+mn-lt"/>
                <a:ea typeface="+mn-ea"/>
                <a:cs typeface="+mn-cs"/>
              </a:rPr>
              <a:t> </a:t>
            </a:r>
            <a:endParaRPr lang="de-CH" sz="1200" b="1"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13</a:t>
            </a:fld>
            <a:endParaRPr lang="de-CH" dirty="0"/>
          </a:p>
        </p:txBody>
      </p:sp>
    </p:spTree>
    <p:extLst>
      <p:ext uri="{BB962C8B-B14F-4D97-AF65-F5344CB8AC3E}">
        <p14:creationId xmlns:p14="http://schemas.microsoft.com/office/powerpoint/2010/main" val="34693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 Scognamiglio: </a:t>
            </a:r>
            <a:r>
              <a:rPr lang="de-CH" dirty="0">
                <a:effectLst/>
              </a:rPr>
              <a:t>CEO et </a:t>
            </a:r>
            <a:r>
              <a:rPr lang="de-CH" dirty="0" err="1">
                <a:effectLst/>
              </a:rPr>
              <a:t>partenaire</a:t>
            </a:r>
            <a:r>
              <a:rPr lang="de-CH" dirty="0">
                <a:effectLst/>
              </a:rPr>
              <a:t> </a:t>
            </a:r>
            <a:r>
              <a:rPr lang="de-CH" dirty="0">
                <a:effectLst/>
                <a:hlinkClick r:id="rId3"/>
              </a:rPr>
              <a:t>IAZI</a:t>
            </a:r>
            <a:r>
              <a:rPr lang="de-CH" dirty="0">
                <a:effectLst/>
              </a:rPr>
              <a:t> (</a:t>
            </a:r>
            <a:r>
              <a:rPr lang="de-CH" dirty="0" err="1">
                <a:effectLst/>
              </a:rPr>
              <a:t>entreprise</a:t>
            </a:r>
            <a:r>
              <a:rPr lang="de-CH" dirty="0">
                <a:effectLst/>
              </a:rPr>
              <a:t> de </a:t>
            </a:r>
            <a:r>
              <a:rPr lang="de-CH" dirty="0" err="1">
                <a:effectLst/>
              </a:rPr>
              <a:t>conseil</a:t>
            </a:r>
            <a:r>
              <a:rPr lang="de-CH" dirty="0">
                <a:effectLst/>
              </a:rPr>
              <a:t> </a:t>
            </a:r>
            <a:r>
              <a:rPr lang="de-CH" dirty="0" err="1">
                <a:effectLst/>
              </a:rPr>
              <a:t>dans</a:t>
            </a:r>
            <a:r>
              <a:rPr lang="de-CH" dirty="0">
                <a:effectLst/>
              </a:rPr>
              <a:t> le </a:t>
            </a:r>
            <a:r>
              <a:rPr lang="de-CH" dirty="0" err="1">
                <a:effectLst/>
              </a:rPr>
              <a:t>domaine</a:t>
            </a:r>
            <a:r>
              <a:rPr lang="de-CH" dirty="0">
                <a:effectLst/>
              </a:rPr>
              <a:t> des </a:t>
            </a:r>
            <a:r>
              <a:rPr lang="de-CH" dirty="0" err="1">
                <a:effectLst/>
              </a:rPr>
              <a:t>immobiliers</a:t>
            </a:r>
            <a:endParaRPr lang="de-CH"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P. Deville: </a:t>
            </a:r>
            <a:r>
              <a:rPr lang="de-CH" dirty="0" err="1"/>
              <a:t>partenaire</a:t>
            </a:r>
            <a:r>
              <a:rPr lang="de-CH" dirty="0"/>
              <a:t> de </a:t>
            </a:r>
            <a:r>
              <a:rPr lang="de-CH" dirty="0" err="1"/>
              <a:t>l’</a:t>
            </a:r>
            <a:r>
              <a:rPr lang="de-CH" dirty="0" err="1">
                <a:effectLst/>
              </a:rPr>
              <a:t>agence</a:t>
            </a:r>
            <a:r>
              <a:rPr lang="de-CH" dirty="0">
                <a:effectLst/>
              </a:rPr>
              <a:t> de </a:t>
            </a:r>
            <a:r>
              <a:rPr lang="de-CH" dirty="0" err="1">
                <a:effectLst/>
              </a:rPr>
              <a:t>publicité</a:t>
            </a:r>
            <a:r>
              <a:rPr lang="de-CH" dirty="0"/>
              <a:t> «Freundliche Grüsse»</a:t>
            </a:r>
          </a:p>
        </p:txBody>
      </p:sp>
      <p:sp>
        <p:nvSpPr>
          <p:cNvPr id="4" name="Foliennummernplatzhalter 3"/>
          <p:cNvSpPr>
            <a:spLocks noGrp="1"/>
          </p:cNvSpPr>
          <p:nvPr>
            <p:ph type="sldNum" sz="quarter" idx="10"/>
          </p:nvPr>
        </p:nvSpPr>
        <p:spPr/>
        <p:txBody>
          <a:bodyPr/>
          <a:lstStyle/>
          <a:p>
            <a:fld id="{37E44704-8E6D-4CF2-8CFA-A0F7BC751896}" type="slidenum">
              <a:rPr lang="de-CH" smtClean="0"/>
              <a:t>15</a:t>
            </a:fld>
            <a:endParaRPr lang="de-CH" dirty="0"/>
          </a:p>
        </p:txBody>
      </p:sp>
    </p:spTree>
    <p:extLst>
      <p:ext uri="{BB962C8B-B14F-4D97-AF65-F5344CB8AC3E}">
        <p14:creationId xmlns:p14="http://schemas.microsoft.com/office/powerpoint/2010/main" val="3683848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err="1"/>
              <a:t>L’importance</a:t>
            </a:r>
            <a:r>
              <a:rPr lang="de-CH" sz="1400" dirty="0"/>
              <a:t> des </a:t>
            </a:r>
            <a:r>
              <a:rPr lang="de-CH" sz="1400" dirty="0" err="1"/>
              <a:t>technologies</a:t>
            </a:r>
            <a:r>
              <a:rPr lang="de-CH" sz="1400" dirty="0"/>
              <a:t> </a:t>
            </a:r>
            <a:r>
              <a:rPr lang="de-CH" sz="1400" dirty="0" err="1"/>
              <a:t>nummeriques</a:t>
            </a:r>
            <a:r>
              <a:rPr lang="de-CH" sz="1400" dirty="0"/>
              <a:t> </a:t>
            </a:r>
            <a:r>
              <a:rPr lang="de-CH" sz="1400" dirty="0" err="1"/>
              <a:t>est</a:t>
            </a:r>
            <a:r>
              <a:rPr lang="de-CH" sz="1400" dirty="0"/>
              <a:t> </a:t>
            </a:r>
            <a:r>
              <a:rPr lang="de-CH" sz="1400" dirty="0" err="1"/>
              <a:t>aussi</a:t>
            </a:r>
            <a:r>
              <a:rPr lang="de-CH" sz="1400" dirty="0"/>
              <a:t> </a:t>
            </a:r>
            <a:r>
              <a:rPr lang="de-CH" sz="1400" dirty="0" err="1"/>
              <a:t>confirmé</a:t>
            </a:r>
            <a:r>
              <a:rPr lang="de-CH" sz="1400" dirty="0"/>
              <a:t> par und </a:t>
            </a:r>
            <a:r>
              <a:rPr lang="de-CH" sz="1400" dirty="0" err="1"/>
              <a:t>étude</a:t>
            </a:r>
            <a:r>
              <a:rPr lang="de-CH" sz="1400" dirty="0"/>
              <a:t> de Ernst &amp; Young, </a:t>
            </a:r>
            <a:r>
              <a:rPr lang="de-CH" sz="1400" dirty="0" err="1"/>
              <a:t>selon</a:t>
            </a:r>
            <a:r>
              <a:rPr lang="de-CH" sz="1400" dirty="0"/>
              <a:t> </a:t>
            </a:r>
            <a:r>
              <a:rPr lang="de-CH" sz="1400" dirty="0" err="1"/>
              <a:t>laquelle</a:t>
            </a:r>
            <a:endParaRPr lang="de-CH" sz="1400" dirty="0"/>
          </a:p>
          <a:p>
            <a:r>
              <a:rPr lang="de-CH" sz="1400" dirty="0"/>
              <a:t>EY «Digital </a:t>
            </a:r>
            <a:r>
              <a:rPr lang="de-CH" sz="1400" dirty="0" err="1"/>
              <a:t>Nations</a:t>
            </a:r>
            <a:r>
              <a:rPr lang="de-CH" sz="1400" dirty="0"/>
              <a:t> – State </a:t>
            </a:r>
            <a:r>
              <a:rPr lang="de-CH" sz="1400" dirty="0" err="1"/>
              <a:t>of</a:t>
            </a:r>
            <a:r>
              <a:rPr lang="de-CH" sz="1400" dirty="0"/>
              <a:t> </a:t>
            </a:r>
            <a:r>
              <a:rPr lang="de-CH" sz="1400" dirty="0" err="1"/>
              <a:t>Switzerland</a:t>
            </a:r>
            <a:r>
              <a:rPr lang="de-CH" sz="1400" dirty="0"/>
              <a:t> 2016-2017»:</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e-CH" sz="1400" dirty="0"/>
              <a:t>90 Prozent der Schweizer Erwachsenen nutzen ein Smartphone und 80 Prozent einen </a:t>
            </a:r>
            <a:r>
              <a:rPr lang="de-CH" sz="1400" dirty="0" err="1">
                <a:effectLst/>
              </a:rPr>
              <a:t>ordinateur</a:t>
            </a:r>
            <a:r>
              <a:rPr lang="de-CH" sz="1400" dirty="0">
                <a:effectLst/>
              </a:rPr>
              <a:t> portable</a:t>
            </a:r>
          </a:p>
          <a:p>
            <a:pPr lvl="1"/>
            <a:r>
              <a:rPr lang="de-CH" sz="1400" dirty="0"/>
              <a:t>98 Prozent der Bevölkerung mindestens eine </a:t>
            </a:r>
            <a:r>
              <a:rPr lang="de-CH" sz="1400" dirty="0" err="1"/>
              <a:t>plateforme</a:t>
            </a:r>
            <a:r>
              <a:rPr lang="de-CH" sz="1400" dirty="0"/>
              <a:t> de </a:t>
            </a:r>
            <a:r>
              <a:rPr lang="de-CH" sz="1400" dirty="0" err="1"/>
              <a:t>médias</a:t>
            </a:r>
            <a:r>
              <a:rPr lang="de-CH" sz="1400" dirty="0"/>
              <a:t> </a:t>
            </a:r>
            <a:r>
              <a:rPr lang="de-CH" sz="1400" dirty="0" err="1"/>
              <a:t>sociaux</a:t>
            </a:r>
            <a:endParaRPr lang="de-CH" sz="1400" dirty="0"/>
          </a:p>
          <a:p>
            <a:pPr lvl="1"/>
            <a:r>
              <a:rPr lang="de-CH" sz="1400" dirty="0"/>
              <a:t>77% starten mit einer </a:t>
            </a:r>
            <a:r>
              <a:rPr lang="de-CH" sz="1400" dirty="0" err="1"/>
              <a:t>recherche</a:t>
            </a:r>
            <a:r>
              <a:rPr lang="de-CH" sz="1400" dirty="0"/>
              <a:t> en </a:t>
            </a:r>
            <a:r>
              <a:rPr lang="de-CH" sz="1400" dirty="0" err="1"/>
              <a:t>ligne</a:t>
            </a:r>
            <a:r>
              <a:rPr lang="de-CH" sz="1400" dirty="0"/>
              <a:t>, wenn sie ein neues Produkt oder eine neue Dienstleistung suchen</a:t>
            </a:r>
          </a:p>
          <a:p>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16</a:t>
            </a:fld>
            <a:endParaRPr lang="de-CH" dirty="0"/>
          </a:p>
        </p:txBody>
      </p:sp>
    </p:spTree>
    <p:extLst>
      <p:ext uri="{BB962C8B-B14F-4D97-AF65-F5344CB8AC3E}">
        <p14:creationId xmlns:p14="http://schemas.microsoft.com/office/powerpoint/2010/main" val="925073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err="1"/>
              <a:t>L’importance</a:t>
            </a:r>
            <a:r>
              <a:rPr lang="de-CH" sz="1400" dirty="0"/>
              <a:t> des </a:t>
            </a:r>
            <a:r>
              <a:rPr lang="de-CH" sz="1400" dirty="0" err="1"/>
              <a:t>technologies</a:t>
            </a:r>
            <a:r>
              <a:rPr lang="de-CH" sz="1400" dirty="0"/>
              <a:t> </a:t>
            </a:r>
            <a:r>
              <a:rPr lang="de-CH" sz="1400" dirty="0" err="1"/>
              <a:t>nummeriques</a:t>
            </a:r>
            <a:r>
              <a:rPr lang="de-CH" sz="1400" dirty="0"/>
              <a:t> </a:t>
            </a:r>
            <a:r>
              <a:rPr lang="de-CH" sz="1400" dirty="0" err="1"/>
              <a:t>est</a:t>
            </a:r>
            <a:r>
              <a:rPr lang="de-CH" sz="1400" dirty="0"/>
              <a:t> </a:t>
            </a:r>
            <a:r>
              <a:rPr lang="de-CH" sz="1400" dirty="0" err="1"/>
              <a:t>aussi</a:t>
            </a:r>
            <a:r>
              <a:rPr lang="de-CH" sz="1400" dirty="0"/>
              <a:t> </a:t>
            </a:r>
            <a:r>
              <a:rPr lang="de-CH" sz="1400" dirty="0" err="1"/>
              <a:t>confirmé</a:t>
            </a:r>
            <a:r>
              <a:rPr lang="de-CH" sz="1400" dirty="0"/>
              <a:t> par und </a:t>
            </a:r>
            <a:r>
              <a:rPr lang="de-CH" sz="1400" dirty="0" err="1"/>
              <a:t>étude</a:t>
            </a:r>
            <a:r>
              <a:rPr lang="de-CH" sz="1400" dirty="0"/>
              <a:t> de Ernst &amp; Young, </a:t>
            </a:r>
            <a:r>
              <a:rPr lang="de-CH" sz="1400" dirty="0" err="1"/>
              <a:t>selon</a:t>
            </a:r>
            <a:r>
              <a:rPr lang="de-CH" sz="1400" dirty="0"/>
              <a:t> </a:t>
            </a:r>
            <a:r>
              <a:rPr lang="de-CH" sz="1400" dirty="0" err="1"/>
              <a:t>laquelle</a:t>
            </a:r>
            <a:endParaRPr lang="de-CH" sz="1400" dirty="0"/>
          </a:p>
          <a:p>
            <a:r>
              <a:rPr lang="de-CH" sz="1400" dirty="0"/>
              <a:t>EY «Digital </a:t>
            </a:r>
            <a:r>
              <a:rPr lang="de-CH" sz="1400" dirty="0" err="1"/>
              <a:t>Nations</a:t>
            </a:r>
            <a:r>
              <a:rPr lang="de-CH" sz="1400" dirty="0"/>
              <a:t> – State </a:t>
            </a:r>
            <a:r>
              <a:rPr lang="de-CH" sz="1400" dirty="0" err="1"/>
              <a:t>of</a:t>
            </a:r>
            <a:r>
              <a:rPr lang="de-CH" sz="1400" dirty="0"/>
              <a:t> </a:t>
            </a:r>
            <a:r>
              <a:rPr lang="de-CH" sz="1400" dirty="0" err="1"/>
              <a:t>Switzerland</a:t>
            </a:r>
            <a:r>
              <a:rPr lang="de-CH" sz="1400" dirty="0"/>
              <a:t> 2016-2017»:</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e-CH" sz="1400" dirty="0"/>
              <a:t>90 Prozent der Schweizer Erwachsenen nutzen ein Smartphone und 80 Prozent einen </a:t>
            </a:r>
            <a:r>
              <a:rPr lang="de-CH" sz="1400" dirty="0" err="1">
                <a:effectLst/>
              </a:rPr>
              <a:t>ordinateur</a:t>
            </a:r>
            <a:r>
              <a:rPr lang="de-CH" sz="1400" dirty="0">
                <a:effectLst/>
              </a:rPr>
              <a:t> portable</a:t>
            </a:r>
          </a:p>
          <a:p>
            <a:pPr lvl="1"/>
            <a:r>
              <a:rPr lang="de-CH" sz="1400" dirty="0"/>
              <a:t>98 Prozent der Bevölkerung mindestens eine </a:t>
            </a:r>
            <a:r>
              <a:rPr lang="de-CH" sz="1400" dirty="0" err="1"/>
              <a:t>plateforme</a:t>
            </a:r>
            <a:r>
              <a:rPr lang="de-CH" sz="1400" dirty="0"/>
              <a:t> de </a:t>
            </a:r>
            <a:r>
              <a:rPr lang="de-CH" sz="1400" dirty="0" err="1"/>
              <a:t>médias</a:t>
            </a:r>
            <a:r>
              <a:rPr lang="de-CH" sz="1400" dirty="0"/>
              <a:t> </a:t>
            </a:r>
            <a:r>
              <a:rPr lang="de-CH" sz="1400" dirty="0" err="1"/>
              <a:t>sociaux</a:t>
            </a:r>
            <a:endParaRPr lang="de-CH" sz="1400" dirty="0"/>
          </a:p>
          <a:p>
            <a:pPr lvl="1"/>
            <a:r>
              <a:rPr lang="de-CH" sz="1400" dirty="0"/>
              <a:t>77% starten mit einer </a:t>
            </a:r>
            <a:r>
              <a:rPr lang="de-CH" sz="1400" dirty="0" err="1"/>
              <a:t>recherche</a:t>
            </a:r>
            <a:r>
              <a:rPr lang="de-CH" sz="1400" dirty="0"/>
              <a:t> en </a:t>
            </a:r>
            <a:r>
              <a:rPr lang="de-CH" sz="1400" dirty="0" err="1"/>
              <a:t>ligne</a:t>
            </a:r>
            <a:r>
              <a:rPr lang="de-CH" sz="1400" dirty="0"/>
              <a:t>, wenn sie ein neues Produkt oder eine neue Dienstleistung suchen</a:t>
            </a:r>
          </a:p>
          <a:p>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17</a:t>
            </a:fld>
            <a:endParaRPr lang="de-CH" dirty="0"/>
          </a:p>
        </p:txBody>
      </p:sp>
    </p:spTree>
    <p:extLst>
      <p:ext uri="{BB962C8B-B14F-4D97-AF65-F5344CB8AC3E}">
        <p14:creationId xmlns:p14="http://schemas.microsoft.com/office/powerpoint/2010/main" val="294989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err="1"/>
              <a:t>L’importance</a:t>
            </a:r>
            <a:r>
              <a:rPr lang="de-CH" sz="1400" dirty="0"/>
              <a:t> des </a:t>
            </a:r>
            <a:r>
              <a:rPr lang="de-CH" sz="1400" dirty="0" err="1"/>
              <a:t>technologies</a:t>
            </a:r>
            <a:r>
              <a:rPr lang="de-CH" sz="1400" dirty="0"/>
              <a:t> </a:t>
            </a:r>
            <a:r>
              <a:rPr lang="de-CH" sz="1400" dirty="0" err="1"/>
              <a:t>nummeriques</a:t>
            </a:r>
            <a:r>
              <a:rPr lang="de-CH" sz="1400" dirty="0"/>
              <a:t> </a:t>
            </a:r>
            <a:r>
              <a:rPr lang="de-CH" sz="1400" dirty="0" err="1"/>
              <a:t>est</a:t>
            </a:r>
            <a:r>
              <a:rPr lang="de-CH" sz="1400" dirty="0"/>
              <a:t> </a:t>
            </a:r>
            <a:r>
              <a:rPr lang="de-CH" sz="1400" dirty="0" err="1"/>
              <a:t>aussi</a:t>
            </a:r>
            <a:r>
              <a:rPr lang="de-CH" sz="1400" dirty="0"/>
              <a:t> </a:t>
            </a:r>
            <a:r>
              <a:rPr lang="de-CH" sz="1400" dirty="0" err="1"/>
              <a:t>confirmé</a:t>
            </a:r>
            <a:r>
              <a:rPr lang="de-CH" sz="1400" dirty="0"/>
              <a:t> par und </a:t>
            </a:r>
            <a:r>
              <a:rPr lang="de-CH" sz="1400" dirty="0" err="1"/>
              <a:t>étude</a:t>
            </a:r>
            <a:r>
              <a:rPr lang="de-CH" sz="1400" dirty="0"/>
              <a:t> de Ernst &amp; Young, </a:t>
            </a:r>
            <a:r>
              <a:rPr lang="de-CH" sz="1400" dirty="0" err="1"/>
              <a:t>selon</a:t>
            </a:r>
            <a:r>
              <a:rPr lang="de-CH" sz="1400" dirty="0"/>
              <a:t> </a:t>
            </a:r>
            <a:r>
              <a:rPr lang="de-CH" sz="1400" dirty="0" err="1"/>
              <a:t>laquelle</a:t>
            </a:r>
            <a:endParaRPr lang="de-CH" sz="1400" dirty="0"/>
          </a:p>
          <a:p>
            <a:r>
              <a:rPr lang="de-CH" sz="1400" dirty="0"/>
              <a:t>EY «Digital </a:t>
            </a:r>
            <a:r>
              <a:rPr lang="de-CH" sz="1400" dirty="0" err="1"/>
              <a:t>Nations</a:t>
            </a:r>
            <a:r>
              <a:rPr lang="de-CH" sz="1400" dirty="0"/>
              <a:t> – State </a:t>
            </a:r>
            <a:r>
              <a:rPr lang="de-CH" sz="1400" dirty="0" err="1"/>
              <a:t>of</a:t>
            </a:r>
            <a:r>
              <a:rPr lang="de-CH" sz="1400" dirty="0"/>
              <a:t> </a:t>
            </a:r>
            <a:r>
              <a:rPr lang="de-CH" sz="1400" dirty="0" err="1"/>
              <a:t>Switzerland</a:t>
            </a:r>
            <a:r>
              <a:rPr lang="de-CH" sz="1400" dirty="0"/>
              <a:t> 2016-2017»:</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e-CH" sz="1400" dirty="0"/>
              <a:t>90 Prozent der Schweizer Erwachsenen nutzen ein Smartphone und 80 Prozent einen </a:t>
            </a:r>
            <a:r>
              <a:rPr lang="de-CH" sz="1400" dirty="0" err="1">
                <a:effectLst/>
              </a:rPr>
              <a:t>ordinateur</a:t>
            </a:r>
            <a:r>
              <a:rPr lang="de-CH" sz="1400" dirty="0">
                <a:effectLst/>
              </a:rPr>
              <a:t> portable</a:t>
            </a:r>
          </a:p>
          <a:p>
            <a:pPr lvl="1"/>
            <a:r>
              <a:rPr lang="de-CH" sz="1400" dirty="0"/>
              <a:t>98 Prozent der Bevölkerung mindestens eine </a:t>
            </a:r>
            <a:r>
              <a:rPr lang="de-CH" sz="1400" dirty="0" err="1"/>
              <a:t>plateforme</a:t>
            </a:r>
            <a:r>
              <a:rPr lang="de-CH" sz="1400" dirty="0"/>
              <a:t> de </a:t>
            </a:r>
            <a:r>
              <a:rPr lang="de-CH" sz="1400" dirty="0" err="1"/>
              <a:t>médias</a:t>
            </a:r>
            <a:r>
              <a:rPr lang="de-CH" sz="1400" dirty="0"/>
              <a:t> </a:t>
            </a:r>
            <a:r>
              <a:rPr lang="de-CH" sz="1400" dirty="0" err="1"/>
              <a:t>sociaux</a:t>
            </a:r>
            <a:endParaRPr lang="de-CH" sz="1400" dirty="0"/>
          </a:p>
          <a:p>
            <a:pPr lvl="1"/>
            <a:r>
              <a:rPr lang="de-CH" sz="1400" dirty="0"/>
              <a:t>77% starten mit einer </a:t>
            </a:r>
            <a:r>
              <a:rPr lang="de-CH" sz="1400" dirty="0" err="1"/>
              <a:t>recherche</a:t>
            </a:r>
            <a:r>
              <a:rPr lang="de-CH" sz="1400" dirty="0"/>
              <a:t> en </a:t>
            </a:r>
            <a:r>
              <a:rPr lang="de-CH" sz="1400" dirty="0" err="1"/>
              <a:t>ligne</a:t>
            </a:r>
            <a:r>
              <a:rPr lang="de-CH" sz="1400" dirty="0"/>
              <a:t>, wenn sie ein neues Produkt oder eine neue Dienstleistung suchen</a:t>
            </a:r>
          </a:p>
          <a:p>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18</a:t>
            </a:fld>
            <a:endParaRPr lang="de-CH" dirty="0"/>
          </a:p>
        </p:txBody>
      </p:sp>
    </p:spTree>
    <p:extLst>
      <p:ext uri="{BB962C8B-B14F-4D97-AF65-F5344CB8AC3E}">
        <p14:creationId xmlns:p14="http://schemas.microsoft.com/office/powerpoint/2010/main" val="2635412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err="1"/>
              <a:t>L’importance</a:t>
            </a:r>
            <a:r>
              <a:rPr lang="de-CH" sz="1400" dirty="0"/>
              <a:t> des </a:t>
            </a:r>
            <a:r>
              <a:rPr lang="de-CH" sz="1400" dirty="0" err="1"/>
              <a:t>technologies</a:t>
            </a:r>
            <a:r>
              <a:rPr lang="de-CH" sz="1400" dirty="0"/>
              <a:t> </a:t>
            </a:r>
            <a:r>
              <a:rPr lang="de-CH" sz="1400" dirty="0" err="1"/>
              <a:t>nummeriques</a:t>
            </a:r>
            <a:r>
              <a:rPr lang="de-CH" sz="1400" dirty="0"/>
              <a:t> </a:t>
            </a:r>
            <a:r>
              <a:rPr lang="de-CH" sz="1400" dirty="0" err="1"/>
              <a:t>est</a:t>
            </a:r>
            <a:r>
              <a:rPr lang="de-CH" sz="1400" dirty="0"/>
              <a:t> </a:t>
            </a:r>
            <a:r>
              <a:rPr lang="de-CH" sz="1400" dirty="0" err="1"/>
              <a:t>aussi</a:t>
            </a:r>
            <a:r>
              <a:rPr lang="de-CH" sz="1400" dirty="0"/>
              <a:t> </a:t>
            </a:r>
            <a:r>
              <a:rPr lang="de-CH" sz="1400" dirty="0" err="1"/>
              <a:t>confirmé</a:t>
            </a:r>
            <a:r>
              <a:rPr lang="de-CH" sz="1400" dirty="0"/>
              <a:t> par und </a:t>
            </a:r>
            <a:r>
              <a:rPr lang="de-CH" sz="1400" dirty="0" err="1"/>
              <a:t>étude</a:t>
            </a:r>
            <a:r>
              <a:rPr lang="de-CH" sz="1400" dirty="0"/>
              <a:t> de Ernst &amp; Young, </a:t>
            </a:r>
            <a:r>
              <a:rPr lang="de-CH" sz="1400" dirty="0" err="1"/>
              <a:t>selon</a:t>
            </a:r>
            <a:r>
              <a:rPr lang="de-CH" sz="1400" dirty="0"/>
              <a:t> </a:t>
            </a:r>
            <a:r>
              <a:rPr lang="de-CH" sz="1400" dirty="0" err="1"/>
              <a:t>laquelle</a:t>
            </a:r>
            <a:endParaRPr lang="de-CH" sz="1400" dirty="0"/>
          </a:p>
          <a:p>
            <a:r>
              <a:rPr lang="de-CH" sz="1400" dirty="0"/>
              <a:t>EY «Digital </a:t>
            </a:r>
            <a:r>
              <a:rPr lang="de-CH" sz="1400" dirty="0" err="1"/>
              <a:t>Nations</a:t>
            </a:r>
            <a:r>
              <a:rPr lang="de-CH" sz="1400" dirty="0"/>
              <a:t> – State </a:t>
            </a:r>
            <a:r>
              <a:rPr lang="de-CH" sz="1400" dirty="0" err="1"/>
              <a:t>of</a:t>
            </a:r>
            <a:r>
              <a:rPr lang="de-CH" sz="1400" dirty="0"/>
              <a:t> </a:t>
            </a:r>
            <a:r>
              <a:rPr lang="de-CH" sz="1400" dirty="0" err="1"/>
              <a:t>Switzerland</a:t>
            </a:r>
            <a:r>
              <a:rPr lang="de-CH" sz="1400" dirty="0"/>
              <a:t> 2016-2017»:</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e-CH" sz="1400" dirty="0"/>
              <a:t>90 Prozent der Schweizer Erwachsenen nutzen ein Smartphone und 80 Prozent einen </a:t>
            </a:r>
            <a:r>
              <a:rPr lang="de-CH" sz="1400" dirty="0" err="1">
                <a:effectLst/>
              </a:rPr>
              <a:t>ordinateur</a:t>
            </a:r>
            <a:r>
              <a:rPr lang="de-CH" sz="1400" dirty="0">
                <a:effectLst/>
              </a:rPr>
              <a:t> portable</a:t>
            </a:r>
          </a:p>
          <a:p>
            <a:pPr lvl="1"/>
            <a:r>
              <a:rPr lang="de-CH" sz="1400" dirty="0"/>
              <a:t>98 Prozent der Bevölkerung mindestens eine </a:t>
            </a:r>
            <a:r>
              <a:rPr lang="de-CH" sz="1400" dirty="0" err="1"/>
              <a:t>plateforme</a:t>
            </a:r>
            <a:r>
              <a:rPr lang="de-CH" sz="1400" dirty="0"/>
              <a:t> de </a:t>
            </a:r>
            <a:r>
              <a:rPr lang="de-CH" sz="1400" dirty="0" err="1"/>
              <a:t>médias</a:t>
            </a:r>
            <a:r>
              <a:rPr lang="de-CH" sz="1400" dirty="0"/>
              <a:t> </a:t>
            </a:r>
            <a:r>
              <a:rPr lang="de-CH" sz="1400" dirty="0" err="1"/>
              <a:t>sociaux</a:t>
            </a:r>
            <a:endParaRPr lang="de-CH" sz="1400" dirty="0"/>
          </a:p>
          <a:p>
            <a:pPr lvl="1"/>
            <a:r>
              <a:rPr lang="de-CH" sz="1400" dirty="0"/>
              <a:t>77% starten mit einer </a:t>
            </a:r>
            <a:r>
              <a:rPr lang="de-CH" sz="1400" dirty="0" err="1"/>
              <a:t>recherche</a:t>
            </a:r>
            <a:r>
              <a:rPr lang="de-CH" sz="1400" dirty="0"/>
              <a:t> en </a:t>
            </a:r>
            <a:r>
              <a:rPr lang="de-CH" sz="1400" dirty="0" err="1"/>
              <a:t>ligne</a:t>
            </a:r>
            <a:r>
              <a:rPr lang="de-CH" sz="1400" dirty="0"/>
              <a:t>, wenn sie ein neues Produkt oder eine neue Dienstleistung suchen</a:t>
            </a:r>
          </a:p>
          <a:p>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19</a:t>
            </a:fld>
            <a:endParaRPr lang="de-CH" dirty="0"/>
          </a:p>
        </p:txBody>
      </p:sp>
    </p:spTree>
    <p:extLst>
      <p:ext uri="{BB962C8B-B14F-4D97-AF65-F5344CB8AC3E}">
        <p14:creationId xmlns:p14="http://schemas.microsoft.com/office/powerpoint/2010/main" val="778194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err="1"/>
              <a:t>L’importance</a:t>
            </a:r>
            <a:r>
              <a:rPr lang="de-CH" sz="1400" dirty="0"/>
              <a:t> des </a:t>
            </a:r>
            <a:r>
              <a:rPr lang="de-CH" sz="1400" dirty="0" err="1"/>
              <a:t>technologies</a:t>
            </a:r>
            <a:r>
              <a:rPr lang="de-CH" sz="1400" dirty="0"/>
              <a:t> </a:t>
            </a:r>
            <a:r>
              <a:rPr lang="de-CH" sz="1400" dirty="0" err="1"/>
              <a:t>nummeriques</a:t>
            </a:r>
            <a:r>
              <a:rPr lang="de-CH" sz="1400" dirty="0"/>
              <a:t> </a:t>
            </a:r>
            <a:r>
              <a:rPr lang="de-CH" sz="1400" dirty="0" err="1"/>
              <a:t>est</a:t>
            </a:r>
            <a:r>
              <a:rPr lang="de-CH" sz="1400" dirty="0"/>
              <a:t> </a:t>
            </a:r>
            <a:r>
              <a:rPr lang="de-CH" sz="1400" dirty="0" err="1"/>
              <a:t>aussi</a:t>
            </a:r>
            <a:r>
              <a:rPr lang="de-CH" sz="1400" dirty="0"/>
              <a:t> </a:t>
            </a:r>
            <a:r>
              <a:rPr lang="de-CH" sz="1400" dirty="0" err="1"/>
              <a:t>confirmé</a:t>
            </a:r>
            <a:r>
              <a:rPr lang="de-CH" sz="1400" dirty="0"/>
              <a:t> par und </a:t>
            </a:r>
            <a:r>
              <a:rPr lang="de-CH" sz="1400" dirty="0" err="1"/>
              <a:t>étude</a:t>
            </a:r>
            <a:r>
              <a:rPr lang="de-CH" sz="1400" dirty="0"/>
              <a:t> de Ernst &amp; Young, </a:t>
            </a:r>
            <a:r>
              <a:rPr lang="de-CH" sz="1400" dirty="0" err="1"/>
              <a:t>selon</a:t>
            </a:r>
            <a:r>
              <a:rPr lang="de-CH" sz="1400" dirty="0"/>
              <a:t> </a:t>
            </a:r>
            <a:r>
              <a:rPr lang="de-CH" sz="1400" dirty="0" err="1"/>
              <a:t>laquelle</a:t>
            </a:r>
            <a:endParaRPr lang="de-CH" sz="1400" dirty="0"/>
          </a:p>
          <a:p>
            <a:r>
              <a:rPr lang="de-CH" sz="1400" dirty="0"/>
              <a:t>EY «Digital </a:t>
            </a:r>
            <a:r>
              <a:rPr lang="de-CH" sz="1400" dirty="0" err="1"/>
              <a:t>Nations</a:t>
            </a:r>
            <a:r>
              <a:rPr lang="de-CH" sz="1400" dirty="0"/>
              <a:t> – State </a:t>
            </a:r>
            <a:r>
              <a:rPr lang="de-CH" sz="1400" dirty="0" err="1"/>
              <a:t>of</a:t>
            </a:r>
            <a:r>
              <a:rPr lang="de-CH" sz="1400" dirty="0"/>
              <a:t> </a:t>
            </a:r>
            <a:r>
              <a:rPr lang="de-CH" sz="1400" dirty="0" err="1"/>
              <a:t>Switzerland</a:t>
            </a:r>
            <a:r>
              <a:rPr lang="de-CH" sz="1400" dirty="0"/>
              <a:t> 2016-2017»:</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e-CH" sz="1400" dirty="0"/>
              <a:t>90 Prozent der Schweizer Erwachsenen nutzen ein Smartphone und 80 Prozent einen </a:t>
            </a:r>
            <a:r>
              <a:rPr lang="de-CH" sz="1400" dirty="0" err="1">
                <a:effectLst/>
              </a:rPr>
              <a:t>ordinateur</a:t>
            </a:r>
            <a:r>
              <a:rPr lang="de-CH" sz="1400" dirty="0">
                <a:effectLst/>
              </a:rPr>
              <a:t> portable</a:t>
            </a:r>
          </a:p>
          <a:p>
            <a:pPr lvl="1"/>
            <a:r>
              <a:rPr lang="de-CH" sz="1400" dirty="0"/>
              <a:t>98 Prozent der Bevölkerung mindestens eine </a:t>
            </a:r>
            <a:r>
              <a:rPr lang="de-CH" sz="1400" dirty="0" err="1"/>
              <a:t>plateforme</a:t>
            </a:r>
            <a:r>
              <a:rPr lang="de-CH" sz="1400" dirty="0"/>
              <a:t> de </a:t>
            </a:r>
            <a:r>
              <a:rPr lang="de-CH" sz="1400" dirty="0" err="1"/>
              <a:t>médias</a:t>
            </a:r>
            <a:r>
              <a:rPr lang="de-CH" sz="1400" dirty="0"/>
              <a:t> </a:t>
            </a:r>
            <a:r>
              <a:rPr lang="de-CH" sz="1400" dirty="0" err="1"/>
              <a:t>sociaux</a:t>
            </a:r>
            <a:endParaRPr lang="de-CH" sz="1400" dirty="0"/>
          </a:p>
          <a:p>
            <a:pPr lvl="1"/>
            <a:r>
              <a:rPr lang="de-CH" sz="1400" dirty="0"/>
              <a:t>77% starten mit einer </a:t>
            </a:r>
            <a:r>
              <a:rPr lang="de-CH" sz="1400" dirty="0" err="1"/>
              <a:t>recherche</a:t>
            </a:r>
            <a:r>
              <a:rPr lang="de-CH" sz="1400" dirty="0"/>
              <a:t> en </a:t>
            </a:r>
            <a:r>
              <a:rPr lang="de-CH" sz="1400" dirty="0" err="1"/>
              <a:t>ligne</a:t>
            </a:r>
            <a:r>
              <a:rPr lang="de-CH" sz="1400" dirty="0"/>
              <a:t>, wenn sie ein neues Produkt oder eine neue Dienstleistung suchen</a:t>
            </a:r>
          </a:p>
          <a:p>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20</a:t>
            </a:fld>
            <a:endParaRPr lang="de-CH" dirty="0"/>
          </a:p>
        </p:txBody>
      </p:sp>
    </p:spTree>
    <p:extLst>
      <p:ext uri="{BB962C8B-B14F-4D97-AF65-F5344CB8AC3E}">
        <p14:creationId xmlns:p14="http://schemas.microsoft.com/office/powerpoint/2010/main" val="389837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7E44704-8E6D-4CF2-8CFA-A0F7BC751896}" type="slidenum">
              <a:rPr kumimoji="0" lang="de-CH"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de-CH"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16741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600"/>
              </a:spcAft>
              <a:buFont typeface="Arial" panose="020B0604020202020204" pitchFamily="34" charset="0"/>
              <a:buChar char="•"/>
            </a:pPr>
            <a:r>
              <a:rPr lang="de-CH" sz="1200" dirty="0"/>
              <a:t>Stephan Sigrist: </a:t>
            </a:r>
            <a:r>
              <a:rPr lang="fr-FR" dirty="0">
                <a:effectLst/>
              </a:rPr>
              <a:t>Fondateur et directeur de </a:t>
            </a:r>
            <a:r>
              <a:rPr lang="fr-FR" dirty="0">
                <a:effectLst/>
                <a:hlinkClick r:id="rId3"/>
              </a:rPr>
              <a:t>W.I.R.E.</a:t>
            </a:r>
            <a:r>
              <a:rPr lang="de-CH" sz="1200" dirty="0">
                <a:effectLst/>
              </a:rPr>
              <a:t>, UN THINK TANK, </a:t>
            </a:r>
            <a:r>
              <a:rPr lang="de-CH" sz="1200" dirty="0" err="1">
                <a:effectLst/>
              </a:rPr>
              <a:t>une</a:t>
            </a:r>
            <a:r>
              <a:rPr lang="de-CH" sz="1200" dirty="0">
                <a:effectLst/>
              </a:rPr>
              <a:t> </a:t>
            </a:r>
            <a:r>
              <a:rPr lang="de-CH" sz="1200" dirty="0" err="1">
                <a:effectLst/>
              </a:rPr>
              <a:t>groupe</a:t>
            </a:r>
            <a:r>
              <a:rPr lang="de-CH" sz="1200" dirty="0">
                <a:effectLst/>
              </a:rPr>
              <a:t> de </a:t>
            </a:r>
            <a:r>
              <a:rPr lang="de-CH" sz="1200" dirty="0" err="1">
                <a:effectLst/>
              </a:rPr>
              <a:t>réflexion</a:t>
            </a:r>
            <a:r>
              <a:rPr lang="de-CH" sz="1200" dirty="0">
                <a:effectLst/>
              </a:rPr>
              <a:t> </a:t>
            </a:r>
            <a:r>
              <a:rPr lang="de-CH" sz="1200" dirty="0" err="1">
                <a:effectLst/>
              </a:rPr>
              <a:t>qui</a:t>
            </a:r>
            <a:r>
              <a:rPr lang="de-CH" sz="1200" dirty="0">
                <a:effectLst/>
              </a:rPr>
              <a:t> </a:t>
            </a:r>
            <a:r>
              <a:rPr lang="fr-FR" sz="1200" dirty="0">
                <a:effectLst/>
              </a:rPr>
              <a:t>s'intéresse à l'évolution mondiale des affaires, de la science et de la société. </a:t>
            </a:r>
          </a:p>
          <a:p>
            <a:pPr>
              <a:spcAft>
                <a:spcPts val="600"/>
              </a:spcAft>
              <a:buFont typeface="Arial" panose="020B0604020202020204" pitchFamily="34" charset="0"/>
              <a:buChar char="•"/>
            </a:pPr>
            <a:endParaRPr lang="fr-FR" sz="1200" dirty="0">
              <a:effectLst/>
            </a:endParaRPr>
          </a:p>
          <a:p>
            <a:pPr>
              <a:spcAft>
                <a:spcPts val="600"/>
              </a:spcAft>
              <a:buFont typeface="Arial" panose="020B0604020202020204" pitchFamily="34" charset="0"/>
              <a:buChar char="•"/>
            </a:pPr>
            <a:r>
              <a:rPr lang="fr-FR" sz="1200" dirty="0">
                <a:effectLst/>
              </a:rPr>
              <a:t>Martin Neff: </a:t>
            </a:r>
            <a:r>
              <a:rPr lang="fr-FR" dirty="0">
                <a:effectLst/>
              </a:rPr>
              <a:t>Économiste en chef à </a:t>
            </a:r>
            <a:r>
              <a:rPr lang="fr-FR" dirty="0" err="1">
                <a:effectLst/>
                <a:hlinkClick r:id="rId4"/>
              </a:rPr>
              <a:t>Raffeisen</a:t>
            </a:r>
            <a:r>
              <a:rPr lang="fr-FR" dirty="0">
                <a:effectLst/>
                <a:hlinkClick r:id="rId4"/>
              </a:rPr>
              <a:t> Suisse</a:t>
            </a:r>
            <a:endParaRPr lang="fr-FR" dirty="0">
              <a:effectLst/>
            </a:endParaRPr>
          </a:p>
          <a:p>
            <a:pPr>
              <a:spcAft>
                <a:spcPts val="600"/>
              </a:spcAft>
              <a:buFont typeface="Arial" panose="020B0604020202020204" pitchFamily="34" charset="0"/>
              <a:buChar char="•"/>
            </a:pPr>
            <a:endParaRPr lang="fr-FR" sz="1200" dirty="0">
              <a:effectLst/>
            </a:endParaRPr>
          </a:p>
          <a:p>
            <a:pPr>
              <a:spcAft>
                <a:spcPts val="600"/>
              </a:spcAft>
              <a:buFont typeface="Arial" panose="020B0604020202020204" pitchFamily="34" charset="0"/>
              <a:buChar char="•"/>
            </a:pPr>
            <a:r>
              <a:rPr lang="fr-FR" sz="1200" dirty="0"/>
              <a:t>On ne peut pas l'arrêter – la vitesse varie d’un domaine à l’autre</a:t>
            </a:r>
            <a:endParaRPr lang="de-CH" sz="1200" dirty="0"/>
          </a:p>
          <a:p>
            <a:pPr>
              <a:buFont typeface="Arial" panose="020B0604020202020204" pitchFamily="34" charset="0"/>
              <a:buChar char="•"/>
            </a:pPr>
            <a:endParaRPr lang="de-CH" sz="1200" dirty="0"/>
          </a:p>
          <a:p>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21</a:t>
            </a:fld>
            <a:endParaRPr lang="de-CH" dirty="0"/>
          </a:p>
        </p:txBody>
      </p:sp>
    </p:spTree>
    <p:extLst>
      <p:ext uri="{BB962C8B-B14F-4D97-AF65-F5344CB8AC3E}">
        <p14:creationId xmlns:p14="http://schemas.microsoft.com/office/powerpoint/2010/main" val="3776209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fr-CH" sz="1200" b="1" kern="1200" dirty="0">
                <a:solidFill>
                  <a:schemeClr val="tx1"/>
                </a:solidFill>
                <a:effectLst/>
                <a:latin typeface="+mn-lt"/>
                <a:ea typeface="+mn-ea"/>
                <a:cs typeface="+mn-cs"/>
              </a:rPr>
              <a:t>Les thèmes </a:t>
            </a:r>
            <a:r>
              <a:rPr lang="fr-CH" sz="1200" b="1" kern="1200" dirty="0" err="1">
                <a:solidFill>
                  <a:schemeClr val="tx1"/>
                </a:solidFill>
                <a:effectLst/>
                <a:latin typeface="+mn-lt"/>
                <a:ea typeface="+mn-ea"/>
                <a:cs typeface="+mn-cs"/>
              </a:rPr>
              <a:t>clès</a:t>
            </a:r>
            <a:r>
              <a:rPr lang="fr-CH" sz="1200" b="1" kern="1200" dirty="0">
                <a:solidFill>
                  <a:schemeClr val="tx1"/>
                </a:solidFill>
                <a:effectLst/>
                <a:latin typeface="+mn-lt"/>
                <a:ea typeface="+mn-ea"/>
                <a:cs typeface="+mn-cs"/>
              </a:rPr>
              <a:t> de ce secteur pour l’atelier 2 sont:</a:t>
            </a:r>
          </a:p>
          <a:p>
            <a:pPr lvl="0"/>
            <a:endParaRPr lang="fr-CH" sz="1200" b="1" kern="1200" dirty="0">
              <a:solidFill>
                <a:schemeClr val="tx1"/>
              </a:solidFill>
              <a:effectLst/>
              <a:latin typeface="+mn-lt"/>
              <a:ea typeface="+mn-ea"/>
              <a:cs typeface="+mn-cs"/>
            </a:endParaRPr>
          </a:p>
          <a:p>
            <a:pPr lvl="0"/>
            <a:r>
              <a:rPr lang="fr-CH" sz="1200" b="1" kern="1200" dirty="0">
                <a:solidFill>
                  <a:schemeClr val="tx1"/>
                </a:solidFill>
                <a:effectLst/>
                <a:latin typeface="+mn-lt"/>
                <a:ea typeface="+mn-ea"/>
                <a:cs typeface="+mn-cs"/>
              </a:rPr>
              <a:t>Smart Product Senseur dans la structure</a:t>
            </a:r>
            <a:endParaRPr lang="de-CH"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fr-CH" sz="1200" kern="1200" dirty="0">
                <a:solidFill>
                  <a:schemeClr val="tx1"/>
                </a:solidFill>
                <a:effectLst/>
                <a:latin typeface="+mn-lt"/>
                <a:ea typeface="+mn-ea"/>
                <a:cs typeface="+mn-cs"/>
              </a:rPr>
              <a:t>Quelles sont en fait les possibilités sur le plan technique ?</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Quels produits intelligents et services pourraient être proposés par les acteurs de l’économie du bois ? </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Et dans quelle mesure les produits intelligents permettraient-ils l’élaboration de nouveaux modèles d’affaires ou le développement des modèles existants ? </a:t>
            </a:r>
          </a:p>
          <a:p>
            <a:pPr marL="0" indent="0">
              <a:buFont typeface="Arial" panose="020B0604020202020204" pitchFamily="34" charset="0"/>
              <a:buNone/>
            </a:pPr>
            <a:endParaRPr lang="fr-CH" sz="1200" kern="1200" dirty="0">
              <a:solidFill>
                <a:schemeClr val="tx1"/>
              </a:solidFill>
              <a:effectLst/>
              <a:latin typeface="+mn-lt"/>
              <a:ea typeface="+mn-ea"/>
              <a:cs typeface="+mn-cs"/>
            </a:endParaRPr>
          </a:p>
          <a:p>
            <a:r>
              <a:rPr lang="fr-CH" sz="1200" b="1" kern="1200" dirty="0">
                <a:solidFill>
                  <a:schemeClr val="tx1"/>
                </a:solidFill>
                <a:effectLst/>
                <a:latin typeface="+mn-lt"/>
                <a:ea typeface="+mn-ea"/>
                <a:cs typeface="+mn-cs"/>
              </a:rPr>
              <a:t>Acquisition en ligne</a:t>
            </a:r>
            <a:endParaRPr lang="de-CH"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fr-CH" sz="1200" kern="1200" dirty="0">
                <a:solidFill>
                  <a:schemeClr val="tx1"/>
                </a:solidFill>
                <a:effectLst/>
                <a:latin typeface="+mn-lt"/>
                <a:ea typeface="+mn-ea"/>
                <a:cs typeface="+mn-cs"/>
              </a:rPr>
              <a:t>Quels sont les besoins des entreprises de l’économie forestière et du bois en matière d’approche du client et d’acquisition en ligne ?</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Qu’est-ce qu’on pourrait </a:t>
            </a:r>
            <a:r>
              <a:rPr lang="fr-CH" sz="1200" kern="1200" dirty="0" err="1">
                <a:solidFill>
                  <a:schemeClr val="tx1"/>
                </a:solidFill>
                <a:effectLst/>
                <a:latin typeface="+mn-lt"/>
                <a:ea typeface="+mn-ea"/>
                <a:cs typeface="+mn-cs"/>
              </a:rPr>
              <a:t>dévélopper</a:t>
            </a:r>
            <a:r>
              <a:rPr lang="fr-CH" sz="1200" kern="1200" dirty="0">
                <a:solidFill>
                  <a:schemeClr val="tx1"/>
                </a:solidFill>
                <a:effectLst/>
                <a:latin typeface="+mn-lt"/>
                <a:ea typeface="+mn-ea"/>
                <a:cs typeface="+mn-cs"/>
              </a:rPr>
              <a:t> ensemble puis utiliser par chaque entreprise individuellement ?</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Et quelles mesures d’acquisition en ligne sont vraiment judicieuses pour une PME ?</a:t>
            </a:r>
          </a:p>
          <a:p>
            <a:pPr marL="171450" indent="-171450">
              <a:buFont typeface="Arial" panose="020B0604020202020204" pitchFamily="34" charset="0"/>
              <a:buChar char="•"/>
            </a:pPr>
            <a:endParaRPr lang="fr-CH" sz="1200" b="1" kern="1200" dirty="0">
              <a:solidFill>
                <a:schemeClr val="tx1"/>
              </a:solidFill>
              <a:effectLst/>
              <a:latin typeface="+mn-lt"/>
              <a:ea typeface="+mn-ea"/>
              <a:cs typeface="+mn-cs"/>
            </a:endParaRPr>
          </a:p>
          <a:p>
            <a:pPr marL="0" indent="0">
              <a:buFont typeface="Arial" panose="020B0604020202020204" pitchFamily="34" charset="0"/>
              <a:buNone/>
            </a:pPr>
            <a:r>
              <a:rPr lang="fr-CH" sz="1200" b="1" kern="1200" dirty="0">
                <a:solidFill>
                  <a:schemeClr val="tx1"/>
                </a:solidFill>
                <a:effectLst/>
                <a:latin typeface="+mn-lt"/>
                <a:ea typeface="+mn-ea"/>
                <a:cs typeface="+mn-cs"/>
              </a:rPr>
              <a:t>Évolution des besoins des clients due à la numérisation</a:t>
            </a:r>
            <a:endParaRPr lang="de-CH"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fr-CH" sz="1200" kern="1200" dirty="0">
                <a:solidFill>
                  <a:schemeClr val="tx1"/>
                </a:solidFill>
                <a:effectLst/>
                <a:latin typeface="+mn-lt"/>
                <a:ea typeface="+mn-ea"/>
                <a:cs typeface="+mn-cs"/>
              </a:rPr>
              <a:t>Quels changements fondamentaux peuvent être identifiés et attendus à l’avenir ?</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Et dans quelle mesure sont-ils pertinents pour l’économie forestière et l’industrie du bois?</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Quels éléments (p. ex. les configurateurs et les applications RV/RA étendues) les clients de l’économie de la construction et du bois attendent-ils à l’avenir</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Dans quelle mesure sont-ils pertinents pour établir le contact avec le client et pour les décisions d’achat des clients ?</a:t>
            </a:r>
            <a:endParaRPr lang="de-CH"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de-CH" sz="1200" b="0" kern="1200" dirty="0">
              <a:solidFill>
                <a:schemeClr val="tx1"/>
              </a:solidFill>
              <a:effectLst/>
              <a:latin typeface="+mn-lt"/>
              <a:ea typeface="+mn-ea"/>
              <a:cs typeface="+mn-cs"/>
            </a:endParaRPr>
          </a:p>
          <a:p>
            <a:pPr marL="0" indent="0">
              <a:buFont typeface="Arial" panose="020B0604020202020204" pitchFamily="34" charset="0"/>
              <a:buNone/>
            </a:pPr>
            <a:r>
              <a:rPr lang="fr-CH" sz="1200" b="1" kern="1200" dirty="0">
                <a:solidFill>
                  <a:schemeClr val="tx1"/>
                </a:solidFill>
                <a:effectLst/>
                <a:latin typeface="+mn-lt"/>
                <a:ea typeface="+mn-ea"/>
                <a:cs typeface="+mn-cs"/>
              </a:rPr>
              <a:t>Les futurs modèles d’affaires</a:t>
            </a:r>
            <a:endParaRPr lang="de-CH" sz="1200" b="1" kern="1200" dirty="0">
              <a:solidFill>
                <a:schemeClr val="tx1"/>
              </a:solidFill>
              <a:effectLst/>
              <a:latin typeface="+mn-lt"/>
              <a:ea typeface="+mn-ea"/>
              <a:cs typeface="+mn-cs"/>
            </a:endParaRPr>
          </a:p>
          <a:p>
            <a:r>
              <a:rPr lang="fr-CH" sz="1200" kern="1200" dirty="0">
                <a:solidFill>
                  <a:schemeClr val="tx1"/>
                </a:solidFill>
                <a:effectLst/>
                <a:latin typeface="+mn-lt"/>
                <a:ea typeface="+mn-ea"/>
                <a:cs typeface="+mn-cs"/>
              </a:rPr>
              <a:t>Comment les modèles d’affaires vont-ils changer et évoluer à l’avenir ?</a:t>
            </a:r>
          </a:p>
          <a:p>
            <a:r>
              <a:rPr lang="fr-CH" sz="1200" kern="1200" dirty="0">
                <a:solidFill>
                  <a:schemeClr val="tx1"/>
                </a:solidFill>
                <a:effectLst/>
                <a:latin typeface="+mn-lt"/>
                <a:ea typeface="+mn-ea"/>
                <a:cs typeface="+mn-cs"/>
              </a:rPr>
              <a:t>Quelles influences et quelles conditions-cadres les entreprises doivent-elles prendre en compte, quels scénarios sont envisageables ?</a:t>
            </a:r>
          </a:p>
          <a:p>
            <a:r>
              <a:rPr lang="fr-CH" sz="1200" kern="1200" dirty="0">
                <a:solidFill>
                  <a:schemeClr val="tx1"/>
                </a:solidFill>
                <a:effectLst/>
                <a:latin typeface="+mn-lt"/>
                <a:ea typeface="+mn-ea"/>
                <a:cs typeface="+mn-cs"/>
              </a:rPr>
              <a:t>Et où se situe le potentiel de ces modèles futurs ?  </a:t>
            </a: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22</a:t>
            </a:fld>
            <a:endParaRPr lang="de-CH" dirty="0"/>
          </a:p>
        </p:txBody>
      </p:sp>
    </p:spTree>
    <p:extLst>
      <p:ext uri="{BB962C8B-B14F-4D97-AF65-F5344CB8AC3E}">
        <p14:creationId xmlns:p14="http://schemas.microsoft.com/office/powerpoint/2010/main" val="4222503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Vue</a:t>
            </a:r>
            <a:r>
              <a:rPr lang="de-CH" dirty="0"/>
              <a:t> </a:t>
            </a:r>
            <a:r>
              <a:rPr lang="de-CH" dirty="0" err="1"/>
              <a:t>verticale</a:t>
            </a:r>
            <a:r>
              <a:rPr lang="de-CH" dirty="0"/>
              <a:t> </a:t>
            </a:r>
            <a:r>
              <a:rPr lang="de-CH" dirty="0" err="1"/>
              <a:t>mais</a:t>
            </a:r>
            <a:r>
              <a:rPr lang="de-CH" dirty="0"/>
              <a:t> </a:t>
            </a:r>
            <a:r>
              <a:rPr lang="de-CH" dirty="0" err="1"/>
              <a:t>aussi</a:t>
            </a:r>
            <a:r>
              <a:rPr lang="de-CH" dirty="0"/>
              <a:t> horizontale</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 Scognamiglio: </a:t>
            </a:r>
            <a:r>
              <a:rPr lang="de-CH" dirty="0">
                <a:effectLst/>
              </a:rPr>
              <a:t>CEO et </a:t>
            </a:r>
            <a:r>
              <a:rPr lang="de-CH" dirty="0" err="1">
                <a:effectLst/>
              </a:rPr>
              <a:t>partenaire</a:t>
            </a:r>
            <a:r>
              <a:rPr lang="de-CH" dirty="0">
                <a:effectLst/>
              </a:rPr>
              <a:t> </a:t>
            </a:r>
            <a:r>
              <a:rPr lang="de-CH" dirty="0">
                <a:effectLst/>
                <a:hlinkClick r:id="rId3"/>
              </a:rPr>
              <a:t>IAZI</a:t>
            </a:r>
            <a:r>
              <a:rPr lang="de-CH" dirty="0">
                <a:effectLst/>
              </a:rPr>
              <a:t> (</a:t>
            </a:r>
            <a:r>
              <a:rPr lang="de-CH" dirty="0" err="1">
                <a:effectLst/>
              </a:rPr>
              <a:t>entreprise</a:t>
            </a:r>
            <a:r>
              <a:rPr lang="de-CH" dirty="0">
                <a:effectLst/>
              </a:rPr>
              <a:t> de </a:t>
            </a:r>
            <a:r>
              <a:rPr lang="de-CH" dirty="0" err="1">
                <a:effectLst/>
              </a:rPr>
              <a:t>conseil</a:t>
            </a:r>
            <a:r>
              <a:rPr lang="de-CH" dirty="0">
                <a:effectLst/>
              </a:rPr>
              <a:t> </a:t>
            </a:r>
            <a:r>
              <a:rPr lang="de-CH" dirty="0" err="1">
                <a:effectLst/>
              </a:rPr>
              <a:t>dans</a:t>
            </a:r>
            <a:r>
              <a:rPr lang="de-CH" dirty="0">
                <a:effectLst/>
              </a:rPr>
              <a:t> le </a:t>
            </a:r>
            <a:r>
              <a:rPr lang="de-CH" dirty="0" err="1">
                <a:effectLst/>
              </a:rPr>
              <a:t>domaine</a:t>
            </a:r>
            <a:r>
              <a:rPr lang="de-CH" dirty="0">
                <a:effectLst/>
              </a:rPr>
              <a:t> des </a:t>
            </a:r>
            <a:r>
              <a:rPr lang="de-CH" dirty="0" err="1">
                <a:effectLst/>
              </a:rPr>
              <a:t>immobiliers</a:t>
            </a:r>
            <a:endParaRPr lang="de-CH"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effectLst/>
            </a:endParaRPr>
          </a:p>
          <a:p>
            <a:pPr>
              <a:spcAft>
                <a:spcPts val="600"/>
              </a:spcAft>
              <a:buFont typeface="Arial" panose="020B0604020202020204" pitchFamily="34" charset="0"/>
              <a:buNone/>
            </a:pPr>
            <a:r>
              <a:rPr lang="fr-FR" sz="1200" dirty="0">
                <a:effectLst/>
              </a:rPr>
              <a:t>Martin Neff: </a:t>
            </a:r>
            <a:r>
              <a:rPr lang="fr-FR" dirty="0">
                <a:effectLst/>
              </a:rPr>
              <a:t>Économiste en chef à </a:t>
            </a:r>
            <a:r>
              <a:rPr lang="fr-FR" dirty="0" err="1">
                <a:effectLst/>
                <a:hlinkClick r:id="rId4"/>
              </a:rPr>
              <a:t>Raffeisen</a:t>
            </a:r>
            <a:r>
              <a:rPr lang="fr-FR" dirty="0">
                <a:effectLst/>
                <a:hlinkClick r:id="rId4"/>
              </a:rPr>
              <a:t> Suisse</a:t>
            </a:r>
            <a:endParaRPr lang="fr-F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effectLst/>
            </a:endParaRPr>
          </a:p>
          <a:p>
            <a:endParaRPr lang="de-CH" dirty="0"/>
          </a:p>
        </p:txBody>
      </p:sp>
      <p:sp>
        <p:nvSpPr>
          <p:cNvPr id="4" name="Foliennummernplatzhalter 3"/>
          <p:cNvSpPr>
            <a:spLocks noGrp="1"/>
          </p:cNvSpPr>
          <p:nvPr>
            <p:ph type="sldNum" sz="quarter" idx="5"/>
          </p:nvPr>
        </p:nvSpPr>
        <p:spPr/>
        <p:txBody>
          <a:bodyPr/>
          <a:lstStyle/>
          <a:p>
            <a:fld id="{37E44704-8E6D-4CF2-8CFA-A0F7BC751896}" type="slidenum">
              <a:rPr lang="de-CH" smtClean="0"/>
              <a:t>24</a:t>
            </a:fld>
            <a:endParaRPr lang="de-CH" dirty="0"/>
          </a:p>
        </p:txBody>
      </p:sp>
    </p:spTree>
    <p:extLst>
      <p:ext uri="{BB962C8B-B14F-4D97-AF65-F5344CB8AC3E}">
        <p14:creationId xmlns:p14="http://schemas.microsoft.com/office/powerpoint/2010/main" val="845238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7E44704-8E6D-4CF2-8CFA-A0F7BC751896}" type="slidenum">
              <a:rPr lang="de-CH" smtClean="0"/>
              <a:t>25</a:t>
            </a:fld>
            <a:endParaRPr lang="de-CH" dirty="0"/>
          </a:p>
        </p:txBody>
      </p:sp>
    </p:spTree>
    <p:extLst>
      <p:ext uri="{BB962C8B-B14F-4D97-AF65-F5344CB8AC3E}">
        <p14:creationId xmlns:p14="http://schemas.microsoft.com/office/powerpoint/2010/main" val="2136576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Citation</a:t>
            </a:r>
            <a:endParaRPr lang="de-CH" dirty="0"/>
          </a:p>
        </p:txBody>
      </p:sp>
      <p:sp>
        <p:nvSpPr>
          <p:cNvPr id="4" name="Foliennummernplatzhalter 3"/>
          <p:cNvSpPr>
            <a:spLocks noGrp="1"/>
          </p:cNvSpPr>
          <p:nvPr>
            <p:ph type="sldNum" sz="quarter" idx="5"/>
          </p:nvPr>
        </p:nvSpPr>
        <p:spPr/>
        <p:txBody>
          <a:bodyPr/>
          <a:lstStyle/>
          <a:p>
            <a:fld id="{37E44704-8E6D-4CF2-8CFA-A0F7BC751896}" type="slidenum">
              <a:rPr lang="de-CH" smtClean="0"/>
              <a:t>26</a:t>
            </a:fld>
            <a:endParaRPr lang="de-CH" dirty="0"/>
          </a:p>
        </p:txBody>
      </p:sp>
    </p:spTree>
    <p:extLst>
      <p:ext uri="{BB962C8B-B14F-4D97-AF65-F5344CB8AC3E}">
        <p14:creationId xmlns:p14="http://schemas.microsoft.com/office/powerpoint/2010/main" val="978447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fr-CH" sz="1200" b="0" i="0" kern="1200" dirty="0">
                <a:solidFill>
                  <a:schemeClr val="tx1"/>
                </a:solidFill>
                <a:effectLst/>
                <a:latin typeface="+mn-lt"/>
                <a:ea typeface="+mn-ea"/>
                <a:cs typeface="+mn-cs"/>
              </a:rPr>
              <a:t>Sur la base de ces conclusions on a défini les trois sujets suivants:</a:t>
            </a:r>
          </a:p>
          <a:p>
            <a:pPr marL="0" lvl="0" indent="0">
              <a:buFont typeface="Arial" panose="020B0604020202020204" pitchFamily="34" charset="0"/>
              <a:buNone/>
            </a:pPr>
            <a:endParaRPr lang="fr-CH" sz="1200" b="1" kern="1200" dirty="0">
              <a:solidFill>
                <a:schemeClr val="tx1"/>
              </a:solidFill>
              <a:effectLst/>
              <a:latin typeface="+mn-lt"/>
              <a:ea typeface="+mn-ea"/>
              <a:cs typeface="+mn-cs"/>
            </a:endParaRPr>
          </a:p>
          <a:p>
            <a:pPr marL="0" lvl="0" indent="0">
              <a:buFont typeface="Arial" panose="020B0604020202020204" pitchFamily="34" charset="0"/>
              <a:buNone/>
            </a:pPr>
            <a:r>
              <a:rPr lang="fr-CH" sz="1200" b="1" kern="1200" dirty="0">
                <a:solidFill>
                  <a:schemeClr val="tx1"/>
                </a:solidFill>
                <a:effectLst/>
                <a:latin typeface="+mn-lt"/>
                <a:ea typeface="+mn-ea"/>
                <a:cs typeface="+mn-cs"/>
              </a:rPr>
              <a:t>Connexion numérique entre la forêt et la première étape de la transformation</a:t>
            </a:r>
            <a:endParaRPr lang="de-CH"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fr-CH" sz="1200" kern="1200" dirty="0">
                <a:solidFill>
                  <a:schemeClr val="tx1"/>
                </a:solidFill>
                <a:effectLst/>
                <a:latin typeface="+mn-lt"/>
                <a:ea typeface="+mn-ea"/>
                <a:cs typeface="+mn-cs"/>
              </a:rPr>
              <a:t>L’idée la saisie numérique de la demande et de la disponibilité du bois suisse – est-ce qu’elle apportera des avantages pour notre branche?</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Quels sont les besoins en matière de coopération interentreprises, horizontale et verticale, et quelle est la volonté d’y parvenir </a:t>
            </a:r>
          </a:p>
          <a:p>
            <a:pPr marL="171450" indent="-171450">
              <a:buFont typeface="Arial" panose="020B0604020202020204" pitchFamily="34" charset="0"/>
              <a:buChar char="•"/>
            </a:pPr>
            <a:endParaRPr lang="fr-CH" sz="1200" b="1" kern="1200" dirty="0">
              <a:solidFill>
                <a:schemeClr val="tx1"/>
              </a:solidFill>
              <a:effectLst/>
              <a:latin typeface="+mn-lt"/>
              <a:ea typeface="+mn-ea"/>
              <a:cs typeface="+mn-cs"/>
            </a:endParaRPr>
          </a:p>
          <a:p>
            <a:pPr marL="0" indent="0">
              <a:buFont typeface="Arial" panose="020B0604020202020204" pitchFamily="34" charset="0"/>
              <a:buNone/>
            </a:pPr>
            <a:r>
              <a:rPr lang="fr-CH" sz="1200" b="1" kern="1200" dirty="0">
                <a:solidFill>
                  <a:schemeClr val="tx1"/>
                </a:solidFill>
                <a:effectLst/>
                <a:latin typeface="+mn-lt"/>
                <a:ea typeface="+mn-ea"/>
                <a:cs typeface="+mn-cs"/>
              </a:rPr>
              <a:t>Certificat d’origine</a:t>
            </a:r>
            <a:endParaRPr lang="de-CH"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fr-CH" sz="1200" kern="1200" dirty="0">
                <a:solidFill>
                  <a:schemeClr val="tx1"/>
                </a:solidFill>
                <a:effectLst/>
                <a:latin typeface="+mn-lt"/>
                <a:ea typeface="+mn-ea"/>
                <a:cs typeface="+mn-cs"/>
              </a:rPr>
              <a:t>Quel est le potentiel général d’un système efficace de certificat d’origine en Suisse, </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Quelles technologies pourraient garantir un système efficace et non bureaucratique? </a:t>
            </a:r>
            <a:endParaRPr lang="de-CH" sz="1200" kern="1200" dirty="0">
              <a:solidFill>
                <a:schemeClr val="tx1"/>
              </a:solidFill>
              <a:effectLst/>
              <a:latin typeface="+mn-lt"/>
              <a:ea typeface="+mn-ea"/>
              <a:cs typeface="+mn-cs"/>
            </a:endParaRPr>
          </a:p>
          <a:p>
            <a:pPr lvl="1"/>
            <a:endParaRPr lang="de-CH" sz="1200" b="1" kern="1200" dirty="0">
              <a:solidFill>
                <a:schemeClr val="tx1"/>
              </a:solidFill>
              <a:effectLst/>
              <a:latin typeface="+mn-lt"/>
              <a:ea typeface="+mn-ea"/>
              <a:cs typeface="+mn-cs"/>
            </a:endParaRPr>
          </a:p>
          <a:p>
            <a:pPr lvl="0"/>
            <a:r>
              <a:rPr lang="fr-CH" sz="1200" b="1" kern="1200" dirty="0">
                <a:solidFill>
                  <a:schemeClr val="tx1"/>
                </a:solidFill>
                <a:effectLst/>
                <a:latin typeface="+mn-lt"/>
                <a:ea typeface="+mn-ea"/>
                <a:cs typeface="+mn-cs"/>
              </a:rPr>
              <a:t>Compétences pour l’avenir</a:t>
            </a:r>
            <a:endParaRPr lang="de-CH" sz="1200" b="1" kern="1200" dirty="0">
              <a:solidFill>
                <a:schemeClr val="tx1"/>
              </a:solidFill>
              <a:effectLst/>
              <a:latin typeface="+mn-lt"/>
              <a:ea typeface="+mn-ea"/>
              <a:cs typeface="+mn-cs"/>
            </a:endParaRPr>
          </a:p>
          <a:p>
            <a:r>
              <a:rPr lang="fr-CH" sz="1200" kern="1200" dirty="0">
                <a:solidFill>
                  <a:schemeClr val="tx1"/>
                </a:solidFill>
                <a:effectLst/>
                <a:latin typeface="+mn-lt"/>
                <a:ea typeface="+mn-ea"/>
                <a:cs typeface="+mn-cs"/>
              </a:rPr>
              <a:t>Les compétences </a:t>
            </a:r>
            <a:r>
              <a:rPr lang="fr-CH" sz="1200" kern="1200" dirty="0" err="1">
                <a:solidFill>
                  <a:schemeClr val="tx1"/>
                </a:solidFill>
                <a:effectLst/>
                <a:latin typeface="+mn-lt"/>
                <a:ea typeface="+mn-ea"/>
                <a:cs typeface="+mn-cs"/>
              </a:rPr>
              <a:t>necessaires</a:t>
            </a:r>
            <a:r>
              <a:rPr lang="fr-CH" sz="1200" kern="1200" dirty="0">
                <a:solidFill>
                  <a:schemeClr val="tx1"/>
                </a:solidFill>
                <a:effectLst/>
                <a:latin typeface="+mn-lt"/>
                <a:ea typeface="+mn-ea"/>
                <a:cs typeface="+mn-cs"/>
              </a:rPr>
              <a:t> des collaborateurs et collaboratrices et des entrepreneurs et entrepreneuses sont en pleine mutation. L’économie forestière et du bois a besoin de personnel qui possède à la fois des connaissances spécialisées et des aptitudes numériques, ainsi que des qualités non techniques telles que la compétence sociale et la créativité. Ce thème de l’Initiative se concentre donc sur la formation de base et la formation continue en questionnant de manière critique le contenu, les offres et les structures actuelles.</a:t>
            </a:r>
          </a:p>
          <a:p>
            <a:pPr marL="171450" indent="-171450">
              <a:buFont typeface="Arial" panose="020B0604020202020204" pitchFamily="34" charset="0"/>
              <a:buChar char="•"/>
            </a:pPr>
            <a:r>
              <a:rPr lang="fr-CH" sz="1200" kern="1200" dirty="0" err="1">
                <a:solidFill>
                  <a:schemeClr val="tx1"/>
                </a:solidFill>
                <a:effectLst/>
                <a:latin typeface="+mn-lt"/>
                <a:ea typeface="+mn-ea"/>
                <a:cs typeface="+mn-cs"/>
              </a:rPr>
              <a:t>Est-que</a:t>
            </a:r>
            <a:r>
              <a:rPr lang="fr-CH" sz="1200" kern="1200" dirty="0">
                <a:solidFill>
                  <a:schemeClr val="tx1"/>
                </a:solidFill>
                <a:effectLst/>
                <a:latin typeface="+mn-lt"/>
                <a:ea typeface="+mn-ea"/>
                <a:cs typeface="+mn-cs"/>
              </a:rPr>
              <a:t> les exigences futures des entreprises seront-elles satisfaites?</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ou y a-t-il encore, de leur point de vue, des lacunes dans l’offre de formation et de formation continue ?</a:t>
            </a:r>
          </a:p>
          <a:p>
            <a:pPr marL="171450" indent="-171450">
              <a:buFont typeface="Arial" panose="020B0604020202020204" pitchFamily="34" charset="0"/>
              <a:buChar char="•"/>
            </a:pPr>
            <a:r>
              <a:rPr lang="fr-CH" sz="1200" kern="1200" dirty="0">
                <a:solidFill>
                  <a:schemeClr val="tx1"/>
                </a:solidFill>
                <a:effectLst/>
                <a:latin typeface="+mn-lt"/>
                <a:ea typeface="+mn-ea"/>
                <a:cs typeface="+mn-cs"/>
              </a:rPr>
              <a:t>Ce thème prend également en compte l’évolution de la culture d’entreprise et le défi de maintenir ou d’améliorer l’attractivité de la branche pour les employés.</a:t>
            </a: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27</a:t>
            </a:fld>
            <a:endParaRPr lang="de-CH" dirty="0"/>
          </a:p>
        </p:txBody>
      </p:sp>
    </p:spTree>
    <p:extLst>
      <p:ext uri="{BB962C8B-B14F-4D97-AF65-F5344CB8AC3E}">
        <p14:creationId xmlns:p14="http://schemas.microsoft.com/office/powerpoint/2010/main" val="1482640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J'en suis déjà arrivé au dernier sujet</a:t>
            </a:r>
          </a:p>
          <a:p>
            <a:endParaRPr lang="fr-FR" dirty="0"/>
          </a:p>
          <a:p>
            <a:r>
              <a:rPr lang="fr-FR" dirty="0"/>
              <a:t>Entre ces deux workshops: en travail sur les thèmes choisis, peut-être déjà avec la participation de quelques entreprises ou associations, on commence à élaborer par exemple des outils, des guides, des applications etc. en fonction du sujet</a:t>
            </a:r>
          </a:p>
          <a:p>
            <a:endParaRPr lang="fr-FR" dirty="0"/>
          </a:p>
          <a:p>
            <a:r>
              <a:rPr lang="fr-CH" sz="1200" b="1" dirty="0"/>
              <a:t>Développement et finalisation des instruments, préparation des projets de suivi, peut-être des groupes d'échange d'expériences</a:t>
            </a:r>
            <a:endParaRPr lang="de-CH" dirty="0"/>
          </a:p>
        </p:txBody>
      </p:sp>
      <p:sp>
        <p:nvSpPr>
          <p:cNvPr id="4" name="Foliennummernplatzhalter 3"/>
          <p:cNvSpPr>
            <a:spLocks noGrp="1"/>
          </p:cNvSpPr>
          <p:nvPr>
            <p:ph type="sldNum" sz="quarter" idx="5"/>
          </p:nvPr>
        </p:nvSpPr>
        <p:spPr/>
        <p:txBody>
          <a:bodyPr/>
          <a:lstStyle/>
          <a:p>
            <a:fld id="{37E44704-8E6D-4CF2-8CFA-A0F7BC751896}" type="slidenum">
              <a:rPr lang="de-CH" smtClean="0"/>
              <a:t>28</a:t>
            </a:fld>
            <a:endParaRPr lang="de-CH" dirty="0"/>
          </a:p>
        </p:txBody>
      </p:sp>
    </p:spTree>
    <p:extLst>
      <p:ext uri="{BB962C8B-B14F-4D97-AF65-F5344CB8AC3E}">
        <p14:creationId xmlns:p14="http://schemas.microsoft.com/office/powerpoint/2010/main" val="4253692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comme</a:t>
            </a:r>
            <a:r>
              <a:rPr lang="de-CH" dirty="0"/>
              <a:t> </a:t>
            </a:r>
            <a:r>
              <a:rPr lang="fr-FR" dirty="0"/>
              <a:t>dernier point, je me permets de vous inviter à consulter notre site web</a:t>
            </a:r>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29</a:t>
            </a:fld>
            <a:endParaRPr lang="de-CH" dirty="0"/>
          </a:p>
        </p:txBody>
      </p:sp>
    </p:spTree>
    <p:extLst>
      <p:ext uri="{BB962C8B-B14F-4D97-AF65-F5344CB8AC3E}">
        <p14:creationId xmlns:p14="http://schemas.microsoft.com/office/powerpoint/2010/main" val="1062329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30</a:t>
            </a:fld>
            <a:endParaRPr lang="de-CH" dirty="0"/>
          </a:p>
        </p:txBody>
      </p:sp>
    </p:spTree>
    <p:extLst>
      <p:ext uri="{BB962C8B-B14F-4D97-AF65-F5344CB8AC3E}">
        <p14:creationId xmlns:p14="http://schemas.microsoft.com/office/powerpoint/2010/main" val="404725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b="0" dirty="0">
                <a:solidFill>
                  <a:srgbClr val="697D91"/>
                </a:solidFill>
                <a:latin typeface="Lucida Sans"/>
                <a:cs typeface="Lucida Sans"/>
              </a:rPr>
              <a:t>Que </a:t>
            </a:r>
            <a:r>
              <a:rPr lang="fr-CH" sz="1200" b="0" dirty="0" err="1">
                <a:solidFill>
                  <a:srgbClr val="697D91"/>
                </a:solidFill>
                <a:latin typeface="Lucida Sans"/>
                <a:cs typeface="Lucida Sans"/>
              </a:rPr>
              <a:t>siginifie</a:t>
            </a:r>
            <a:r>
              <a:rPr lang="fr-CH" sz="1200" b="0" dirty="0">
                <a:solidFill>
                  <a:srgbClr val="697D91"/>
                </a:solidFill>
                <a:latin typeface="Lucida Sans"/>
                <a:cs typeface="Lucida Sans"/>
              </a:rPr>
              <a:t> pour nous la «transformation numérique»? </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b="0" dirty="0">
                <a:solidFill>
                  <a:srgbClr val="697D91"/>
                </a:solidFill>
                <a:latin typeface="Lucida Sans"/>
                <a:cs typeface="Lucida Sans"/>
              </a:rPr>
              <a:t>nous entendons la combinaison des changements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b="0" dirty="0">
                <a:solidFill>
                  <a:srgbClr val="697D91"/>
                </a:solidFill>
                <a:latin typeface="Lucida Sans"/>
                <a:cs typeface="Lucida Sans"/>
              </a:rPr>
              <a:t>du modèle d’affaires,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b="0" dirty="0">
                <a:solidFill>
                  <a:srgbClr val="697D91"/>
                </a:solidFill>
                <a:latin typeface="Lucida Sans"/>
                <a:cs typeface="Lucida Sans"/>
              </a:rPr>
              <a:t>des processus 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b="0" dirty="0">
                <a:solidFill>
                  <a:srgbClr val="697D91"/>
                </a:solidFill>
                <a:latin typeface="Lucida Sans"/>
                <a:cs typeface="Lucida Sans"/>
              </a:rPr>
              <a:t>de la culture d’entreprise</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b="0" dirty="0">
                <a:solidFill>
                  <a:srgbClr val="697D91"/>
                </a:solidFill>
                <a:latin typeface="Lucida Sans"/>
                <a:cs typeface="Lucida Sans"/>
              </a:rPr>
              <a:t>liés à l’utilisation de technologies numériques dans l’objectif d’accroître la compétitivité. </a:t>
            </a:r>
          </a:p>
          <a:p>
            <a:endParaRPr lang="fr-CH" noProof="0" dirty="0"/>
          </a:p>
          <a:p>
            <a:r>
              <a:rPr lang="fr-CH" noProof="0" dirty="0"/>
              <a:t>l’accès n’est donc pas seulement mis sur la technologie, mais aussi sur tous les autres aspects d’une entreprise</a:t>
            </a:r>
          </a:p>
          <a:p>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3</a:t>
            </a:fld>
            <a:endParaRPr lang="de-CH"/>
          </a:p>
        </p:txBody>
      </p:sp>
    </p:spTree>
    <p:extLst>
      <p:ext uri="{BB962C8B-B14F-4D97-AF65-F5344CB8AC3E}">
        <p14:creationId xmlns:p14="http://schemas.microsoft.com/office/powerpoint/2010/main" val="320115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t>Le but pour nous c’est soutenir notre branche pour que la transformation numérique soit une chance et pas un danger et qu’elle puisse profiter de ces nouveaux possibilités</a:t>
            </a:r>
          </a:p>
          <a:p>
            <a:r>
              <a:rPr lang="fr-CH" noProof="0" dirty="0"/>
              <a:t>Bien sûre il y a déjà </a:t>
            </a:r>
            <a:r>
              <a:rPr lang="fr-CH" noProof="0" dirty="0" err="1"/>
              <a:t>baucoup</a:t>
            </a:r>
            <a:r>
              <a:rPr lang="fr-CH" noProof="0" dirty="0"/>
              <a:t> d’autres projets, beaucoup de choses se passe, beaucoup d’entreprises sont déjà très loin, </a:t>
            </a:r>
          </a:p>
          <a:p>
            <a:r>
              <a:rPr lang="fr-CH" noProof="0" dirty="0"/>
              <a:t>Nous aimerions mettre tous autour d’une table, regarder qu’est-ce qu’on peut faire ensemble?</a:t>
            </a:r>
          </a:p>
          <a:p>
            <a:r>
              <a:rPr lang="fr-CH" noProof="0" dirty="0"/>
              <a:t>On veut éviter qu’on se fait une reproche dans quelques années, </a:t>
            </a:r>
          </a:p>
          <a:p>
            <a:r>
              <a:rPr lang="fr-CH" noProof="0" dirty="0"/>
              <a:t>L’accent est mis sur la réflexion commune, </a:t>
            </a:r>
          </a:p>
        </p:txBody>
      </p:sp>
      <p:sp>
        <p:nvSpPr>
          <p:cNvPr id="4" name="Foliennummernplatzhalter 3"/>
          <p:cNvSpPr>
            <a:spLocks noGrp="1"/>
          </p:cNvSpPr>
          <p:nvPr>
            <p:ph type="sldNum" sz="quarter" idx="10"/>
          </p:nvPr>
        </p:nvSpPr>
        <p:spPr/>
        <p:txBody>
          <a:bodyPr/>
          <a:lstStyle/>
          <a:p>
            <a:fld id="{37E44704-8E6D-4CF2-8CFA-A0F7BC751896}" type="slidenum">
              <a:rPr lang="de-CH" smtClean="0"/>
              <a:t>4</a:t>
            </a:fld>
            <a:endParaRPr lang="de-CH" dirty="0"/>
          </a:p>
        </p:txBody>
      </p:sp>
    </p:spTree>
    <p:extLst>
      <p:ext uri="{BB962C8B-B14F-4D97-AF65-F5344CB8AC3E}">
        <p14:creationId xmlns:p14="http://schemas.microsoft.com/office/powerpoint/2010/main" val="173517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t>Le cœur de cette initiative sont les 60 entreprises </a:t>
            </a:r>
            <a:r>
              <a:rPr lang="fr-CH" noProof="0" dirty="0" err="1"/>
              <a:t>parenaires</a:t>
            </a:r>
            <a:r>
              <a:rPr lang="fr-CH" noProof="0" dirty="0"/>
              <a:t>, de tous les secteurs, tous des entreprises innovantes</a:t>
            </a:r>
          </a:p>
          <a:p>
            <a:pPr marL="0" marR="0" lvl="0" indent="0" algn="l" defTabSz="914400" rtl="0" eaLnBrk="1" fontAlgn="auto" latinLnBrk="0" hangingPunct="1">
              <a:lnSpc>
                <a:spcPct val="100000"/>
              </a:lnSpc>
              <a:spcBef>
                <a:spcPts val="0"/>
              </a:spcBef>
              <a:spcAft>
                <a:spcPts val="0"/>
              </a:spcAft>
              <a:buClrTx/>
              <a:buSzTx/>
              <a:buFontTx/>
              <a:buNone/>
              <a:tabLst/>
              <a:defRPr/>
            </a:pPr>
            <a:r>
              <a:rPr lang="fr-CH" noProof="0" dirty="0"/>
              <a:t>Ils étaient invité à participer par la direction du projet, et ils étaient </a:t>
            </a:r>
            <a:r>
              <a:rPr lang="fr-CH" noProof="0" dirty="0" err="1"/>
              <a:t>interéssés</a:t>
            </a:r>
            <a:r>
              <a:rPr lang="fr-CH" noProof="0" dirty="0"/>
              <a:t> de s’engager (sondage, 3 workshops, projets de suivi) et ils ont aussi accepté </a:t>
            </a:r>
            <a:r>
              <a:rPr lang="de-CH" noProof="0" dirty="0"/>
              <a:t>de </a:t>
            </a:r>
            <a:r>
              <a:rPr lang="fr-FR" noProof="0" dirty="0"/>
              <a:t>faire une contribution financière</a:t>
            </a:r>
            <a:endParaRPr lang="de-CH" dirty="0">
              <a:effectLst/>
            </a:endParaRPr>
          </a:p>
          <a:p>
            <a:endParaRPr lang="fr-CH" noProof="0" dirty="0"/>
          </a:p>
          <a:p>
            <a:r>
              <a:rPr lang="fr-CH" noProof="0" dirty="0"/>
              <a:t>Pari ces 60 entreprises il y a 16 entreprises </a:t>
            </a:r>
            <a:r>
              <a:rPr lang="fr-CH" noProof="0" dirty="0" err="1"/>
              <a:t>rommands</a:t>
            </a:r>
            <a:r>
              <a:rPr lang="fr-CH" noProof="0" dirty="0"/>
              <a:t> </a:t>
            </a:r>
          </a:p>
          <a:p>
            <a:r>
              <a:rPr lang="fr-CH" noProof="0" dirty="0"/>
              <a:t>Un bon quart d’entreprise </a:t>
            </a:r>
            <a:r>
              <a:rPr lang="fr-CH" noProof="0" dirty="0" err="1"/>
              <a:t>sond</a:t>
            </a:r>
            <a:r>
              <a:rPr lang="fr-CH" noProof="0" dirty="0"/>
              <a:t> </a:t>
            </a:r>
            <a:r>
              <a:rPr lang="fr-CH" noProof="0" dirty="0" err="1"/>
              <a:t>rommands</a:t>
            </a:r>
            <a:endParaRPr lang="fr-CH" noProof="0" dirty="0"/>
          </a:p>
          <a:p>
            <a:r>
              <a:rPr lang="fr-CH" noProof="0" dirty="0"/>
              <a:t>un projet </a:t>
            </a:r>
            <a:r>
              <a:rPr lang="fr-CH" noProof="0" dirty="0" err="1"/>
              <a:t>billingue</a:t>
            </a:r>
            <a:endParaRPr lang="fr-CH" noProof="0" dirty="0"/>
          </a:p>
          <a:p>
            <a:endParaRPr lang="fr-CH" noProof="0" dirty="0"/>
          </a:p>
          <a:p>
            <a:r>
              <a:rPr lang="fr-CH" noProof="0" dirty="0"/>
              <a:t>porte ouverte en particulier pour les scieurs</a:t>
            </a:r>
          </a:p>
        </p:txBody>
      </p:sp>
      <p:sp>
        <p:nvSpPr>
          <p:cNvPr id="4" name="Foliennummernplatzhalter 3"/>
          <p:cNvSpPr>
            <a:spLocks noGrp="1"/>
          </p:cNvSpPr>
          <p:nvPr>
            <p:ph type="sldNum" sz="quarter" idx="10"/>
          </p:nvPr>
        </p:nvSpPr>
        <p:spPr/>
        <p:txBody>
          <a:bodyPr/>
          <a:lstStyle/>
          <a:p>
            <a:fld id="{37E44704-8E6D-4CF2-8CFA-A0F7BC751896}" type="slidenum">
              <a:rPr lang="de-CH" smtClean="0"/>
              <a:t>5</a:t>
            </a:fld>
            <a:endParaRPr lang="de-CH" dirty="0"/>
          </a:p>
        </p:txBody>
      </p:sp>
    </p:spTree>
    <p:extLst>
      <p:ext uri="{BB962C8B-B14F-4D97-AF65-F5344CB8AC3E}">
        <p14:creationId xmlns:p14="http://schemas.microsoft.com/office/powerpoint/2010/main" val="71484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FRECEM est la Fédération Romande des Entreprises de Charpenterie, d'Ébénisterie et de Menuiserie</a:t>
            </a:r>
          </a:p>
          <a:p>
            <a:pPr marL="171450" indent="-171450">
              <a:buFont typeface="Arial" panose="020B0604020202020204" pitchFamily="34" charset="0"/>
              <a:buChar char="•"/>
            </a:pPr>
            <a:r>
              <a:rPr lang="fr-FR" dirty="0"/>
              <a:t>Nous sommes largement soutenu, le but est qu’on travail pas l’un à côté de l’autre mais ensemble, une complémentarité, ils font déjà beaucoup de choses, c’est un complément, qu’</a:t>
            </a:r>
            <a:r>
              <a:rPr lang="fr-FR" dirty="0" err="1"/>
              <a:t>est-qu’on</a:t>
            </a:r>
            <a:r>
              <a:rPr lang="fr-FR" dirty="0"/>
              <a:t> peut faire ensemble</a:t>
            </a:r>
          </a:p>
          <a:p>
            <a:pPr marL="171450" indent="-171450">
              <a:buFont typeface="Arial" panose="020B0604020202020204" pitchFamily="34" charset="0"/>
              <a:buChar cha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Financé par le </a:t>
            </a:r>
            <a:r>
              <a:rPr lang="de-CH" b="1" dirty="0"/>
              <a:t>Plan </a:t>
            </a:r>
            <a:r>
              <a:rPr lang="de-CH" b="1" dirty="0" err="1"/>
              <a:t>d’action</a:t>
            </a:r>
            <a:r>
              <a:rPr lang="de-CH" b="1" dirty="0"/>
              <a:t> </a:t>
            </a:r>
            <a:r>
              <a:rPr lang="de-CH" b="1" dirty="0" err="1"/>
              <a:t>bois</a:t>
            </a:r>
            <a:r>
              <a:rPr lang="de-CH" b="1" dirty="0"/>
              <a:t> de </a:t>
            </a:r>
            <a:r>
              <a:rPr lang="fr-FR" dirty="0"/>
              <a:t>l’Office fédéral de l'environnement OFEV</a:t>
            </a:r>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6</a:t>
            </a:fld>
            <a:endParaRPr lang="de-CH" dirty="0"/>
          </a:p>
        </p:txBody>
      </p:sp>
    </p:spTree>
    <p:extLst>
      <p:ext uri="{BB962C8B-B14F-4D97-AF65-F5344CB8AC3E}">
        <p14:creationId xmlns:p14="http://schemas.microsoft.com/office/powerpoint/2010/main" val="1447902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quelle est la structure du projet ?</a:t>
            </a:r>
          </a:p>
          <a:p>
            <a:r>
              <a:rPr lang="fr-FR" dirty="0"/>
              <a:t>En été 2017 on a commencé avec le paquet 1, l’analyse d’impact, je reviens sur les résultats de ce paquet. En moment nous sommes en train d’élaborer le paquet deux…</a:t>
            </a:r>
          </a:p>
          <a:p>
            <a:endParaRPr lang="fr-FR" dirty="0"/>
          </a:p>
          <a:p>
            <a:r>
              <a:rPr lang="fr-FR" dirty="0"/>
              <a:t>En se concentre toujours sur trois thèmes</a:t>
            </a:r>
          </a:p>
          <a:p>
            <a:endParaRPr lang="fr-FR" dirty="0"/>
          </a:p>
          <a:p>
            <a:r>
              <a:rPr lang="fr-FR" dirty="0"/>
              <a:t>Modèles d’affaires: smart </a:t>
            </a:r>
            <a:r>
              <a:rPr lang="fr-FR" dirty="0" err="1"/>
              <a:t>products</a:t>
            </a:r>
            <a:r>
              <a:rPr lang="fr-FR" dirty="0"/>
              <a:t>, les services qui devront possibles ont aussi une influence</a:t>
            </a:r>
          </a:p>
          <a:p>
            <a:endParaRPr lang="fr-FR" dirty="0"/>
          </a:p>
          <a:p>
            <a:r>
              <a:rPr lang="fr-FR" dirty="0"/>
              <a:t>La structure des entreprises, le besoin en personnel, ça va changer beaucoup</a:t>
            </a:r>
          </a:p>
          <a:p>
            <a:r>
              <a:rPr lang="fr-FR" dirty="0"/>
              <a:t>Applications à créer</a:t>
            </a:r>
            <a:endParaRPr lang="de-CH" dirty="0"/>
          </a:p>
        </p:txBody>
      </p:sp>
      <p:sp>
        <p:nvSpPr>
          <p:cNvPr id="4" name="Foliennummernplatzhalter 3"/>
          <p:cNvSpPr>
            <a:spLocks noGrp="1"/>
          </p:cNvSpPr>
          <p:nvPr>
            <p:ph type="sldNum" sz="quarter" idx="10"/>
          </p:nvPr>
        </p:nvSpPr>
        <p:spPr/>
        <p:txBody>
          <a:bodyPr/>
          <a:lstStyle/>
          <a:p>
            <a:fld id="{37E44704-8E6D-4CF2-8CFA-A0F7BC751896}" type="slidenum">
              <a:rPr lang="de-CH" smtClean="0"/>
              <a:t>7</a:t>
            </a:fld>
            <a:endParaRPr lang="de-CH" dirty="0"/>
          </a:p>
        </p:txBody>
      </p:sp>
    </p:spTree>
    <p:extLst>
      <p:ext uri="{BB962C8B-B14F-4D97-AF65-F5344CB8AC3E}">
        <p14:creationId xmlns:p14="http://schemas.microsoft.com/office/powerpoint/2010/main" val="198013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Font typeface="Arial" panose="020B0604020202020204" pitchFamily="34" charset="0"/>
              <a:buChar char="•"/>
            </a:pPr>
            <a:r>
              <a:rPr lang="fr-CH" sz="1600" dirty="0"/>
              <a:t>Ce paquet de travail 1, l’analyse de l’impact, </a:t>
            </a:r>
            <a:r>
              <a:rPr lang="fr-CH" sz="1600" dirty="0" err="1"/>
              <a:t>conenait</a:t>
            </a:r>
            <a:r>
              <a:rPr lang="fr-CH" sz="1600" dirty="0"/>
              <a:t> les éléments suivants</a:t>
            </a:r>
          </a:p>
          <a:p>
            <a:pPr>
              <a:spcAft>
                <a:spcPts val="600"/>
              </a:spcAft>
              <a:buFont typeface="Arial" panose="020B0604020202020204" pitchFamily="34" charset="0"/>
              <a:buChar char="•"/>
            </a:pPr>
            <a:r>
              <a:rPr lang="fr-CH" sz="1600" dirty="0"/>
              <a:t>Recherche:</a:t>
            </a:r>
          </a:p>
          <a:p>
            <a:pPr lvl="1">
              <a:spcAft>
                <a:spcPts val="600"/>
              </a:spcAft>
              <a:buFont typeface="Arial" panose="020B0604020202020204" pitchFamily="34" charset="0"/>
              <a:buChar char="•"/>
            </a:pPr>
            <a:r>
              <a:rPr lang="fr-CH" sz="1600" dirty="0"/>
              <a:t>Sondage auprès des constructeurs de machines</a:t>
            </a:r>
          </a:p>
          <a:p>
            <a:pPr lvl="1">
              <a:spcAft>
                <a:spcPts val="600"/>
              </a:spcAft>
              <a:buFont typeface="Arial" panose="020B0604020202020204" pitchFamily="34" charset="0"/>
              <a:buChar char="•"/>
            </a:pPr>
            <a:r>
              <a:rPr lang="fr-CH" sz="1600" dirty="0"/>
              <a:t>Sondage auprès des fournisseurs de logiciels</a:t>
            </a:r>
          </a:p>
          <a:p>
            <a:pPr lvl="1">
              <a:spcAft>
                <a:spcPts val="600"/>
              </a:spcAft>
              <a:buFont typeface="Arial" panose="020B0604020202020204" pitchFamily="34" charset="0"/>
              <a:buChar char="•"/>
            </a:pPr>
            <a:r>
              <a:rPr lang="fr-CH" sz="1600" dirty="0"/>
              <a:t>Standards et normes</a:t>
            </a:r>
          </a:p>
          <a:p>
            <a:pPr lvl="1">
              <a:spcAft>
                <a:spcPts val="600"/>
              </a:spcAft>
              <a:buFont typeface="Arial" panose="020B0604020202020204" pitchFamily="34" charset="0"/>
              <a:buChar char="•"/>
            </a:pPr>
            <a:r>
              <a:rPr lang="fr-CH" sz="1600" dirty="0"/>
              <a:t>Comportement des clients</a:t>
            </a:r>
          </a:p>
          <a:p>
            <a:pPr lvl="1">
              <a:spcAft>
                <a:spcPts val="600"/>
              </a:spcAft>
              <a:buFont typeface="Arial" panose="020B0604020202020204" pitchFamily="34" charset="0"/>
              <a:buChar char="•"/>
            </a:pPr>
            <a:r>
              <a:rPr lang="fr-CH" sz="1600" dirty="0"/>
              <a:t>Formation initiale et continue</a:t>
            </a:r>
          </a:p>
          <a:p>
            <a:pPr lvl="1">
              <a:spcAft>
                <a:spcPts val="600"/>
              </a:spcAft>
              <a:buFont typeface="Arial" panose="020B0604020202020204" pitchFamily="34" charset="0"/>
              <a:buChar char="•"/>
            </a:pPr>
            <a:r>
              <a:rPr lang="fr-CH" sz="1600" dirty="0"/>
              <a:t>Projets de recherche en cours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H" sz="1600" dirty="0"/>
              <a:t>Interviews avec 14 experts hors industrie forestière et du bois</a:t>
            </a:r>
          </a:p>
          <a:p>
            <a:pPr>
              <a:spcAft>
                <a:spcPts val="600"/>
              </a:spcAft>
              <a:buFont typeface="Arial" panose="020B0604020202020204" pitchFamily="34" charset="0"/>
              <a:buChar char="•"/>
            </a:pPr>
            <a:r>
              <a:rPr lang="fr-CH" sz="1600" dirty="0"/>
              <a:t>Sondage auprès des entreprises partenaires et des digital natives</a:t>
            </a:r>
          </a:p>
          <a:p>
            <a:pPr>
              <a:spcAft>
                <a:spcPts val="600"/>
              </a:spcAft>
              <a:buFont typeface="Arial" panose="020B0604020202020204" pitchFamily="34" charset="0"/>
              <a:buChar char="•"/>
            </a:pPr>
            <a:r>
              <a:rPr lang="fr-CH" sz="1600" dirty="0"/>
              <a:t>Site internet</a:t>
            </a:r>
          </a:p>
          <a:p>
            <a:pPr>
              <a:spcAft>
                <a:spcPts val="600"/>
              </a:spcAft>
              <a:buFont typeface="Arial" panose="020B0604020202020204" pitchFamily="34" charset="0"/>
              <a:buChar char="•"/>
            </a:pPr>
            <a:r>
              <a:rPr lang="fr-CH" sz="1600" dirty="0"/>
              <a:t>Glossaire</a:t>
            </a:r>
          </a:p>
          <a:p>
            <a:endParaRPr lang="de-CH" dirty="0"/>
          </a:p>
        </p:txBody>
      </p:sp>
      <p:sp>
        <p:nvSpPr>
          <p:cNvPr id="4" name="Slide Number Placeholder 3"/>
          <p:cNvSpPr>
            <a:spLocks noGrp="1"/>
          </p:cNvSpPr>
          <p:nvPr>
            <p:ph type="sldNum" sz="quarter" idx="10"/>
          </p:nvPr>
        </p:nvSpPr>
        <p:spPr/>
        <p:txBody>
          <a:bodyPr/>
          <a:lstStyle/>
          <a:p>
            <a:fld id="{37E44704-8E6D-4CF2-8CFA-A0F7BC751896}" type="slidenum">
              <a:rPr lang="de-CH" smtClean="0"/>
              <a:t>8</a:t>
            </a:fld>
            <a:endParaRPr lang="de-CH" dirty="0"/>
          </a:p>
        </p:txBody>
      </p:sp>
    </p:spTree>
    <p:extLst>
      <p:ext uri="{BB962C8B-B14F-4D97-AF65-F5344CB8AC3E}">
        <p14:creationId xmlns:p14="http://schemas.microsoft.com/office/powerpoint/2010/main" val="2914555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 typeface="Arial" charset="0"/>
              <a:buNone/>
            </a:pPr>
            <a:r>
              <a:rPr lang="fr-CH" sz="1200" dirty="0">
                <a:solidFill>
                  <a:schemeClr val="tx1"/>
                </a:solidFill>
                <a:latin typeface="+mn-lt"/>
                <a:ea typeface="+mn-ea"/>
                <a:cs typeface="+mn-cs"/>
              </a:rPr>
              <a:t>Atelier 2: À quelles thèmes on veut donner suite, quelles thèmes on veut suivre</a:t>
            </a:r>
          </a:p>
        </p:txBody>
      </p:sp>
      <p:sp>
        <p:nvSpPr>
          <p:cNvPr id="4" name="Foliennummernplatzhalt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7E44704-8E6D-4CF2-8CFA-A0F7BC751896}" type="slidenum">
              <a:rPr kumimoji="0" lang="de-CH"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de-CH"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06455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6" name="Abgerundetes Rechteck 5"/>
          <p:cNvSpPr/>
          <p:nvPr/>
        </p:nvSpPr>
        <p:spPr>
          <a:xfrm>
            <a:off x="0" y="1619250"/>
            <a:ext cx="6119813" cy="73025"/>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455960"/>
              </a:solidFill>
            </a:endParaRPr>
          </a:p>
        </p:txBody>
      </p:sp>
      <p:sp>
        <p:nvSpPr>
          <p:cNvPr id="7" name="Abgerundetes Rechteck 6"/>
          <p:cNvSpPr/>
          <p:nvPr/>
        </p:nvSpPr>
        <p:spPr>
          <a:xfrm>
            <a:off x="0" y="4500563"/>
            <a:ext cx="6119813" cy="71437"/>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8" name="Rechteck 7"/>
          <p:cNvSpPr/>
          <p:nvPr/>
        </p:nvSpPr>
        <p:spPr bwMode="white">
          <a:xfrm>
            <a:off x="372972" y="6253843"/>
            <a:ext cx="6216953" cy="304000"/>
          </a:xfrm>
          <a:prstGeom prst="rect">
            <a:avLst/>
          </a:prstGeom>
          <a:solidFill>
            <a:schemeClr val="bg1"/>
          </a:solidFill>
          <a:ln>
            <a:no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p>
        </p:txBody>
      </p:sp>
      <p:pic>
        <p:nvPicPr>
          <p:cNvPr id="13" name="Bild 6" descr="BFH_Logo_A_defren_100_RGB_130220.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2438" y="315913"/>
            <a:ext cx="15303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11"/>
          <p:cNvSpPr>
            <a:spLocks noGrp="1"/>
          </p:cNvSpPr>
          <p:nvPr>
            <p:ph type="pic" sz="quarter" idx="11" hasCustomPrompt="1"/>
          </p:nvPr>
        </p:nvSpPr>
        <p:spPr>
          <a:xfrm>
            <a:off x="0" y="1692000"/>
            <a:ext cx="6120000" cy="2808000"/>
          </a:xfrm>
          <a:prstGeom prst="rect">
            <a:avLst/>
          </a:prstGeom>
        </p:spPr>
        <p:txBody>
          <a:bodyPr vert="horz"/>
          <a:lstStyle>
            <a:lvl1pPr marL="0" indent="0">
              <a:buFontTx/>
              <a:buNone/>
              <a:defRPr>
                <a:latin typeface="Lucida Sans"/>
                <a:cs typeface="Lucida Sans"/>
              </a:defRPr>
            </a:lvl1pPr>
          </a:lstStyle>
          <a:p>
            <a:pPr lvl="0"/>
            <a:r>
              <a:rPr lang="de-DE" noProof="0" dirty="0"/>
              <a:t>Titelseite mit Bild </a:t>
            </a:r>
            <a:br>
              <a:rPr lang="de-DE" noProof="0" dirty="0"/>
            </a:br>
            <a:br>
              <a:rPr lang="de-DE" noProof="0" dirty="0"/>
            </a:br>
            <a:br>
              <a:rPr lang="de-DE" noProof="0" dirty="0"/>
            </a:br>
            <a:r>
              <a:rPr lang="de-DE" noProof="0" dirty="0"/>
              <a:t>durch Klicken auf Symbol hinzufügen</a:t>
            </a:r>
          </a:p>
        </p:txBody>
      </p:sp>
      <p:sp>
        <p:nvSpPr>
          <p:cNvPr id="9" name="Titel 1"/>
          <p:cNvSpPr>
            <a:spLocks noGrp="1"/>
          </p:cNvSpPr>
          <p:nvPr>
            <p:ph type="ctrTitle"/>
          </p:nvPr>
        </p:nvSpPr>
        <p:spPr>
          <a:xfrm>
            <a:off x="468000" y="4623441"/>
            <a:ext cx="8044216" cy="533105"/>
          </a:xfrm>
          <a:prstGeom prst="rect">
            <a:avLst/>
          </a:prstGeom>
        </p:spPr>
        <p:txBody>
          <a:bodyPr lIns="0"/>
          <a:lstStyle>
            <a:lvl1pPr algn="l">
              <a:defRPr sz="2600">
                <a:solidFill>
                  <a:srgbClr val="697D91"/>
                </a:solidFill>
                <a:latin typeface="Lucida Sans"/>
                <a:cs typeface="Lucida Sans Unicode"/>
              </a:defRPr>
            </a:lvl1pPr>
          </a:lstStyle>
          <a:p>
            <a:r>
              <a:rPr lang="de-DE"/>
              <a:t>Mastertitelformat bearbeiten</a:t>
            </a:r>
            <a:endParaRPr lang="de-DE" dirty="0"/>
          </a:p>
        </p:txBody>
      </p:sp>
      <p:sp>
        <p:nvSpPr>
          <p:cNvPr id="12" name="Untertitel 2"/>
          <p:cNvSpPr>
            <a:spLocks noGrp="1"/>
          </p:cNvSpPr>
          <p:nvPr>
            <p:ph type="subTitle" idx="1"/>
          </p:nvPr>
        </p:nvSpPr>
        <p:spPr>
          <a:xfrm>
            <a:off x="468000" y="5156546"/>
            <a:ext cx="6784390" cy="805526"/>
          </a:xfrm>
          <a:prstGeom prst="rect">
            <a:avLst/>
          </a:prstGeom>
        </p:spPr>
        <p:txBody>
          <a:bodyPr lIns="0"/>
          <a:lstStyle>
            <a:lvl1pPr marL="0" indent="0" algn="l">
              <a:buNone/>
              <a:defRPr sz="1600">
                <a:solidFill>
                  <a:srgbClr val="697D9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11" name="Textplatzhalter 15"/>
          <p:cNvSpPr>
            <a:spLocks noGrp="1"/>
          </p:cNvSpPr>
          <p:nvPr>
            <p:ph type="body" sz="quarter" idx="13" hasCustomPrompt="1"/>
          </p:nvPr>
        </p:nvSpPr>
        <p:spPr>
          <a:xfrm>
            <a:off x="462006" y="6299494"/>
            <a:ext cx="6790384" cy="258474"/>
          </a:xfrm>
          <a:prstGeom prst="rect">
            <a:avLst/>
          </a:prstGeom>
        </p:spPr>
        <p:txBody>
          <a:bodyPr vert="horz" lIns="0" rIns="0"/>
          <a:lstStyle>
            <a:lvl1pPr marL="177800" indent="-177800">
              <a:buClr>
                <a:srgbClr val="FAA500"/>
              </a:buClr>
              <a:buSzPct val="80000"/>
              <a:buFont typeface="Lucida Grande"/>
              <a:buChar char="▶"/>
              <a:tabLst>
                <a:tab pos="2151063" algn="l"/>
              </a:tabLst>
              <a:defRPr sz="1000" baseline="0">
                <a:solidFill>
                  <a:srgbClr val="697D91"/>
                </a:solidFill>
                <a:latin typeface="Lucida Sans"/>
              </a:defRPr>
            </a:lvl1pPr>
            <a:lvl2pPr marL="177800" indent="-177800">
              <a:buClr>
                <a:srgbClr val="FAA500"/>
              </a:buClr>
              <a:buSzPct val="80000"/>
              <a:buFont typeface="Lucida Grande"/>
              <a:buChar char="▶"/>
              <a:tabLst>
                <a:tab pos="2151063" algn="l"/>
              </a:tabLst>
              <a:defRPr sz="1000" baseline="0">
                <a:solidFill>
                  <a:srgbClr val="697378"/>
                </a:solidFill>
                <a:latin typeface="Lucida Sans"/>
              </a:defRPr>
            </a:lvl2pPr>
            <a:lvl3pPr marL="177800" indent="-177800">
              <a:buClr>
                <a:srgbClr val="FAA500"/>
              </a:buClr>
              <a:buSzPct val="80000"/>
              <a:buFont typeface="Lucida Grande"/>
              <a:buChar char="▶"/>
              <a:tabLst>
                <a:tab pos="2151063" algn="l"/>
              </a:tabLst>
              <a:defRPr sz="1000" baseline="0">
                <a:solidFill>
                  <a:srgbClr val="697378"/>
                </a:solidFill>
                <a:latin typeface="Lucida Sans"/>
              </a:defRPr>
            </a:lvl3pPr>
            <a:lvl4pPr marL="177800" indent="-177800">
              <a:buClr>
                <a:srgbClr val="FAA500"/>
              </a:buClr>
              <a:buSzPct val="80000"/>
              <a:buFont typeface="Lucida Grande"/>
              <a:buChar char="▶"/>
              <a:tabLst>
                <a:tab pos="2151063" algn="l"/>
              </a:tabLst>
              <a:defRPr sz="1000" baseline="0">
                <a:solidFill>
                  <a:srgbClr val="697378"/>
                </a:solidFill>
                <a:latin typeface="Lucida Sans"/>
              </a:defRPr>
            </a:lvl4pPr>
            <a:lvl5pPr marL="177800" indent="-177800">
              <a:buClr>
                <a:srgbClr val="FAA500"/>
              </a:buClr>
              <a:buSzPct val="80000"/>
              <a:buFont typeface="Lucida Grande"/>
              <a:buChar char="▶"/>
              <a:tabLst>
                <a:tab pos="2151063" algn="l"/>
              </a:tabLst>
              <a:defRPr sz="1000" baseline="0">
                <a:solidFill>
                  <a:srgbClr val="697378"/>
                </a:solidFill>
                <a:latin typeface="Lucida Sans"/>
              </a:defRPr>
            </a:lvl5pPr>
          </a:lstStyle>
          <a:p>
            <a:pPr lvl="0"/>
            <a:r>
              <a:rPr lang="de-DE" dirty="0"/>
              <a:t>Organisationseinheit oder Leistungsbereich</a:t>
            </a:r>
          </a:p>
        </p:txBody>
      </p:sp>
      <p:sp>
        <p:nvSpPr>
          <p:cNvPr id="14" name="Datumsplatzhalter 3"/>
          <p:cNvSpPr>
            <a:spLocks noGrp="1"/>
          </p:cNvSpPr>
          <p:nvPr>
            <p:ph type="dt" sz="half" idx="14"/>
          </p:nvPr>
        </p:nvSpPr>
        <p:spPr>
          <a:xfrm>
            <a:off x="7559675" y="6300788"/>
            <a:ext cx="1081088" cy="179387"/>
          </a:xfrm>
          <a:prstGeom prst="rect">
            <a:avLst/>
          </a:prstGeom>
        </p:spPr>
        <p:txBody>
          <a:bodyPr vert="horz" wrap="square" lIns="91440" tIns="45720" rIns="91440" bIns="45720" numCol="1" anchor="t" anchorCtr="0" compatLnSpc="1">
            <a:prstTxWarp prst="textNoShape">
              <a:avLst/>
            </a:prstTxWarp>
          </a:bodyPr>
          <a:lstStyle>
            <a:lvl1pPr algn="r">
              <a:defRPr sz="1000" smtClean="0">
                <a:solidFill>
                  <a:srgbClr val="697D91"/>
                </a:solidFill>
                <a:latin typeface="Lucida Sans" pitchFamily="34" charset="0"/>
              </a:defRPr>
            </a:lvl1pPr>
          </a:lstStyle>
          <a:p>
            <a:pPr>
              <a:defRPr/>
            </a:pPr>
            <a:endParaRPr lang="de-DE" dirty="0"/>
          </a:p>
        </p:txBody>
      </p:sp>
    </p:spTree>
    <p:extLst>
      <p:ext uri="{BB962C8B-B14F-4D97-AF65-F5344CB8AC3E}">
        <p14:creationId xmlns:p14="http://schemas.microsoft.com/office/powerpoint/2010/main" val="191070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ei Textfelder/Bilder mit Untertitel">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7999" y="360000"/>
            <a:ext cx="8171999" cy="540000"/>
          </a:xfrm>
          <a:prstGeom prst="rect">
            <a:avLst/>
          </a:prstGeom>
        </p:spPr>
        <p:txBody>
          <a:bodyPr lIns="0" rIns="0"/>
          <a:lstStyle>
            <a:lvl1pPr algn="l">
              <a:defRPr sz="2600" b="0" i="0">
                <a:solidFill>
                  <a:srgbClr val="697D91"/>
                </a:solidFill>
                <a:latin typeface="Lucida Sans"/>
                <a:cs typeface="Lucida Sans"/>
              </a:defRPr>
            </a:lvl1pPr>
          </a:lstStyle>
          <a:p>
            <a:r>
              <a:rPr lang="de-DE" dirty="0"/>
              <a:t>Titel durch Klicken hinzufügen</a:t>
            </a:r>
          </a:p>
        </p:txBody>
      </p:sp>
      <p:sp>
        <p:nvSpPr>
          <p:cNvPr id="9" name="Inhaltsplatzhalter 2"/>
          <p:cNvSpPr>
            <a:spLocks noGrp="1"/>
          </p:cNvSpPr>
          <p:nvPr>
            <p:ph sz="half" idx="13"/>
          </p:nvPr>
        </p:nvSpPr>
        <p:spPr>
          <a:xfrm>
            <a:off x="468000" y="2155050"/>
            <a:ext cx="2592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3"/>
          <p:cNvSpPr>
            <a:spLocks noGrp="1"/>
          </p:cNvSpPr>
          <p:nvPr>
            <p:ph sz="half" idx="15"/>
          </p:nvPr>
        </p:nvSpPr>
        <p:spPr>
          <a:xfrm>
            <a:off x="3258000" y="2155050"/>
            <a:ext cx="2592000" cy="3960000"/>
          </a:xfrm>
          <a:prstGeom prst="rect">
            <a:avLst/>
          </a:prstGeom>
        </p:spPr>
        <p:txBody>
          <a:bodyPr lIns="0" r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19"/>
          </p:nvPr>
        </p:nvSpPr>
        <p:spPr>
          <a:xfrm>
            <a:off x="6047998" y="2155050"/>
            <a:ext cx="2592000" cy="3960000"/>
          </a:xfrm>
          <a:prstGeom prst="rect">
            <a:avLst/>
          </a:prstGeom>
        </p:spPr>
        <p:txBody>
          <a:bodyPr lIns="0" r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2"/>
          <p:cNvSpPr>
            <a:spLocks noGrp="1"/>
          </p:cNvSpPr>
          <p:nvPr>
            <p:ph type="body" idx="1" hasCustomPrompt="1"/>
          </p:nvPr>
        </p:nvSpPr>
        <p:spPr>
          <a:xfrm>
            <a:off x="468000" y="1439357"/>
            <a:ext cx="2592000" cy="540000"/>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3" name="Textplatzhalter 2"/>
          <p:cNvSpPr>
            <a:spLocks noGrp="1"/>
          </p:cNvSpPr>
          <p:nvPr>
            <p:ph type="body" idx="18" hasCustomPrompt="1"/>
          </p:nvPr>
        </p:nvSpPr>
        <p:spPr>
          <a:xfrm>
            <a:off x="3258000" y="1439357"/>
            <a:ext cx="2592000" cy="540000"/>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6" name="Textplatzhalter 2"/>
          <p:cNvSpPr>
            <a:spLocks noGrp="1"/>
          </p:cNvSpPr>
          <p:nvPr>
            <p:ph type="body" idx="20" hasCustomPrompt="1"/>
          </p:nvPr>
        </p:nvSpPr>
        <p:spPr>
          <a:xfrm>
            <a:off x="6047998" y="1439357"/>
            <a:ext cx="2592000" cy="540000"/>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Tree>
    <p:extLst>
      <p:ext uri="{BB962C8B-B14F-4D97-AF65-F5344CB8AC3E}">
        <p14:creationId xmlns:p14="http://schemas.microsoft.com/office/powerpoint/2010/main" val="345844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825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207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6" name="Abgerundetes Rechteck 5"/>
          <p:cNvSpPr/>
          <p:nvPr/>
        </p:nvSpPr>
        <p:spPr>
          <a:xfrm>
            <a:off x="0" y="1619250"/>
            <a:ext cx="6119813" cy="73025"/>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455960"/>
              </a:solidFill>
            </a:endParaRPr>
          </a:p>
        </p:txBody>
      </p:sp>
      <p:sp>
        <p:nvSpPr>
          <p:cNvPr id="7" name="Abgerundetes Rechteck 6"/>
          <p:cNvSpPr/>
          <p:nvPr/>
        </p:nvSpPr>
        <p:spPr>
          <a:xfrm>
            <a:off x="0" y="4500563"/>
            <a:ext cx="6119813" cy="71437"/>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8" name="Rechteck 7"/>
          <p:cNvSpPr/>
          <p:nvPr/>
        </p:nvSpPr>
        <p:spPr bwMode="white">
          <a:xfrm>
            <a:off x="372972" y="6253843"/>
            <a:ext cx="6216953" cy="304000"/>
          </a:xfrm>
          <a:prstGeom prst="rect">
            <a:avLst/>
          </a:prstGeom>
          <a:solidFill>
            <a:schemeClr val="bg1"/>
          </a:solidFill>
          <a:ln>
            <a:no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p>
        </p:txBody>
      </p:sp>
      <p:pic>
        <p:nvPicPr>
          <p:cNvPr id="13" name="Bild 6" descr="BFH_Logo_A_defren_100_RGB_130220.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2438" y="315913"/>
            <a:ext cx="15303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11"/>
          <p:cNvSpPr>
            <a:spLocks noGrp="1"/>
          </p:cNvSpPr>
          <p:nvPr>
            <p:ph type="pic" sz="quarter" idx="11" hasCustomPrompt="1"/>
          </p:nvPr>
        </p:nvSpPr>
        <p:spPr>
          <a:xfrm>
            <a:off x="0" y="1692000"/>
            <a:ext cx="6120000" cy="2808000"/>
          </a:xfrm>
          <a:prstGeom prst="rect">
            <a:avLst/>
          </a:prstGeom>
        </p:spPr>
        <p:txBody>
          <a:bodyPr vert="horz"/>
          <a:lstStyle>
            <a:lvl1pPr marL="0" indent="0">
              <a:buFontTx/>
              <a:buNone/>
              <a:defRPr>
                <a:latin typeface="Lucida Sans"/>
                <a:cs typeface="Lucida Sans"/>
              </a:defRPr>
            </a:lvl1pPr>
          </a:lstStyle>
          <a:p>
            <a:pPr lvl="0"/>
            <a:r>
              <a:rPr lang="de-DE" noProof="0" dirty="0"/>
              <a:t>Titelseite mit Bild </a:t>
            </a:r>
            <a:br>
              <a:rPr lang="de-DE" noProof="0" dirty="0"/>
            </a:br>
            <a:br>
              <a:rPr lang="de-DE" noProof="0" dirty="0"/>
            </a:br>
            <a:br>
              <a:rPr lang="de-DE" noProof="0" dirty="0"/>
            </a:br>
            <a:r>
              <a:rPr lang="de-DE" noProof="0" dirty="0"/>
              <a:t>durch Klicken auf Symbol hinzufügen</a:t>
            </a:r>
          </a:p>
        </p:txBody>
      </p:sp>
      <p:sp>
        <p:nvSpPr>
          <p:cNvPr id="9" name="Titel 1"/>
          <p:cNvSpPr>
            <a:spLocks noGrp="1"/>
          </p:cNvSpPr>
          <p:nvPr>
            <p:ph type="ctrTitle"/>
          </p:nvPr>
        </p:nvSpPr>
        <p:spPr>
          <a:xfrm>
            <a:off x="468000" y="4623441"/>
            <a:ext cx="8044216" cy="533105"/>
          </a:xfrm>
          <a:prstGeom prst="rect">
            <a:avLst/>
          </a:prstGeom>
        </p:spPr>
        <p:txBody>
          <a:bodyPr lIns="0"/>
          <a:lstStyle>
            <a:lvl1pPr algn="l">
              <a:defRPr sz="2600">
                <a:solidFill>
                  <a:srgbClr val="697D91"/>
                </a:solidFill>
                <a:latin typeface="Lucida Sans"/>
                <a:cs typeface="Lucida Sans Unicode"/>
              </a:defRPr>
            </a:lvl1pPr>
          </a:lstStyle>
          <a:p>
            <a:r>
              <a:rPr lang="de-DE"/>
              <a:t>Mastertitelformat bearbeiten</a:t>
            </a:r>
            <a:endParaRPr lang="de-DE" dirty="0"/>
          </a:p>
        </p:txBody>
      </p:sp>
      <p:sp>
        <p:nvSpPr>
          <p:cNvPr id="12" name="Untertitel 2"/>
          <p:cNvSpPr>
            <a:spLocks noGrp="1"/>
          </p:cNvSpPr>
          <p:nvPr>
            <p:ph type="subTitle" idx="1"/>
          </p:nvPr>
        </p:nvSpPr>
        <p:spPr>
          <a:xfrm>
            <a:off x="468000" y="5156546"/>
            <a:ext cx="6784390" cy="805526"/>
          </a:xfrm>
          <a:prstGeom prst="rect">
            <a:avLst/>
          </a:prstGeom>
        </p:spPr>
        <p:txBody>
          <a:bodyPr lIns="0"/>
          <a:lstStyle>
            <a:lvl1pPr marL="0" indent="0" algn="l">
              <a:buNone/>
              <a:defRPr sz="1600">
                <a:solidFill>
                  <a:srgbClr val="697D9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11" name="Textplatzhalter 15"/>
          <p:cNvSpPr>
            <a:spLocks noGrp="1"/>
          </p:cNvSpPr>
          <p:nvPr>
            <p:ph type="body" sz="quarter" idx="13" hasCustomPrompt="1"/>
          </p:nvPr>
        </p:nvSpPr>
        <p:spPr>
          <a:xfrm>
            <a:off x="462006" y="6299494"/>
            <a:ext cx="6790384" cy="258474"/>
          </a:xfrm>
          <a:prstGeom prst="rect">
            <a:avLst/>
          </a:prstGeom>
        </p:spPr>
        <p:txBody>
          <a:bodyPr vert="horz" lIns="0" rIns="0"/>
          <a:lstStyle>
            <a:lvl1pPr marL="177800" indent="-177800">
              <a:buClr>
                <a:srgbClr val="FAA500"/>
              </a:buClr>
              <a:buSzPct val="80000"/>
              <a:buFont typeface="Lucida Grande"/>
              <a:buChar char="▶"/>
              <a:tabLst>
                <a:tab pos="2151063" algn="l"/>
              </a:tabLst>
              <a:defRPr sz="1000" baseline="0">
                <a:solidFill>
                  <a:srgbClr val="697D91"/>
                </a:solidFill>
                <a:latin typeface="Lucida Sans"/>
              </a:defRPr>
            </a:lvl1pPr>
            <a:lvl2pPr marL="177800" indent="-177800">
              <a:buClr>
                <a:srgbClr val="FAA500"/>
              </a:buClr>
              <a:buSzPct val="80000"/>
              <a:buFont typeface="Lucida Grande"/>
              <a:buChar char="▶"/>
              <a:tabLst>
                <a:tab pos="2151063" algn="l"/>
              </a:tabLst>
              <a:defRPr sz="1000" baseline="0">
                <a:solidFill>
                  <a:srgbClr val="697378"/>
                </a:solidFill>
                <a:latin typeface="Lucida Sans"/>
              </a:defRPr>
            </a:lvl2pPr>
            <a:lvl3pPr marL="177800" indent="-177800">
              <a:buClr>
                <a:srgbClr val="FAA500"/>
              </a:buClr>
              <a:buSzPct val="80000"/>
              <a:buFont typeface="Lucida Grande"/>
              <a:buChar char="▶"/>
              <a:tabLst>
                <a:tab pos="2151063" algn="l"/>
              </a:tabLst>
              <a:defRPr sz="1000" baseline="0">
                <a:solidFill>
                  <a:srgbClr val="697378"/>
                </a:solidFill>
                <a:latin typeface="Lucida Sans"/>
              </a:defRPr>
            </a:lvl3pPr>
            <a:lvl4pPr marL="177800" indent="-177800">
              <a:buClr>
                <a:srgbClr val="FAA500"/>
              </a:buClr>
              <a:buSzPct val="80000"/>
              <a:buFont typeface="Lucida Grande"/>
              <a:buChar char="▶"/>
              <a:tabLst>
                <a:tab pos="2151063" algn="l"/>
              </a:tabLst>
              <a:defRPr sz="1000" baseline="0">
                <a:solidFill>
                  <a:srgbClr val="697378"/>
                </a:solidFill>
                <a:latin typeface="Lucida Sans"/>
              </a:defRPr>
            </a:lvl4pPr>
            <a:lvl5pPr marL="177800" indent="-177800">
              <a:buClr>
                <a:srgbClr val="FAA500"/>
              </a:buClr>
              <a:buSzPct val="80000"/>
              <a:buFont typeface="Lucida Grande"/>
              <a:buChar char="▶"/>
              <a:tabLst>
                <a:tab pos="2151063" algn="l"/>
              </a:tabLst>
              <a:defRPr sz="1000" baseline="0">
                <a:solidFill>
                  <a:srgbClr val="697378"/>
                </a:solidFill>
                <a:latin typeface="Lucida Sans"/>
              </a:defRPr>
            </a:lvl5pPr>
          </a:lstStyle>
          <a:p>
            <a:pPr lvl="0"/>
            <a:r>
              <a:rPr lang="de-DE" dirty="0"/>
              <a:t>Organisationseinheit oder Leistungsbereich</a:t>
            </a:r>
          </a:p>
        </p:txBody>
      </p:sp>
      <p:sp>
        <p:nvSpPr>
          <p:cNvPr id="14" name="Datumsplatzhalter 3"/>
          <p:cNvSpPr>
            <a:spLocks noGrp="1"/>
          </p:cNvSpPr>
          <p:nvPr>
            <p:ph type="dt" sz="half" idx="14"/>
          </p:nvPr>
        </p:nvSpPr>
        <p:spPr>
          <a:xfrm>
            <a:off x="7559675" y="6300788"/>
            <a:ext cx="1081088" cy="179387"/>
          </a:xfrm>
          <a:prstGeom prst="rect">
            <a:avLst/>
          </a:prstGeom>
        </p:spPr>
        <p:txBody>
          <a:bodyPr vert="horz" wrap="square" lIns="91440" tIns="45720" rIns="91440" bIns="45720" numCol="1" anchor="t" anchorCtr="0" compatLnSpc="1">
            <a:prstTxWarp prst="textNoShape">
              <a:avLst/>
            </a:prstTxWarp>
          </a:bodyPr>
          <a:lstStyle>
            <a:lvl1pPr algn="r">
              <a:defRPr sz="1000" smtClean="0">
                <a:solidFill>
                  <a:srgbClr val="697D91"/>
                </a:solidFill>
                <a:latin typeface="Lucida Sans" pitchFamily="34" charset="0"/>
              </a:defRPr>
            </a:lvl1pPr>
          </a:lstStyle>
          <a:p>
            <a:pPr>
              <a:defRPr/>
            </a:pPr>
            <a:endParaRPr lang="de-DE" dirty="0"/>
          </a:p>
        </p:txBody>
      </p:sp>
    </p:spTree>
    <p:extLst>
      <p:ext uri="{BB962C8B-B14F-4D97-AF65-F5344CB8AC3E}">
        <p14:creationId xmlns:p14="http://schemas.microsoft.com/office/powerpoint/2010/main" val="4242872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sp>
        <p:nvSpPr>
          <p:cNvPr id="11" name="Rechteck 10"/>
          <p:cNvSpPr/>
          <p:nvPr userDrawn="1"/>
        </p:nvSpPr>
        <p:spPr bwMode="white">
          <a:xfrm>
            <a:off x="372972" y="6253843"/>
            <a:ext cx="6216953" cy="304000"/>
          </a:xfrm>
          <a:prstGeom prst="rect">
            <a:avLst/>
          </a:prstGeom>
          <a:solidFill>
            <a:schemeClr val="bg1"/>
          </a:solidFill>
          <a:ln>
            <a:no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p>
        </p:txBody>
      </p:sp>
      <p:sp>
        <p:nvSpPr>
          <p:cNvPr id="5" name="Abgerundetes Rechteck 4"/>
          <p:cNvSpPr/>
          <p:nvPr/>
        </p:nvSpPr>
        <p:spPr>
          <a:xfrm>
            <a:off x="0" y="1668463"/>
            <a:ext cx="7019925" cy="2881312"/>
          </a:xfrm>
          <a:prstGeom prst="roundRect">
            <a:avLst>
              <a:gd name="adj" fmla="val 1188"/>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6" name="Abgerundetes Rechteck 5"/>
          <p:cNvSpPr/>
          <p:nvPr/>
        </p:nvSpPr>
        <p:spPr>
          <a:xfrm>
            <a:off x="0" y="1633538"/>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7" name="Abgerundetes Rechteck 6"/>
          <p:cNvSpPr/>
          <p:nvPr/>
        </p:nvSpPr>
        <p:spPr>
          <a:xfrm>
            <a:off x="0" y="4513263"/>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pic>
        <p:nvPicPr>
          <p:cNvPr id="9" name="Bild 8" descr="BFH_Logo_A_defren_100_RGB_130220.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2438" y="315913"/>
            <a:ext cx="15303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a:spLocks noGrp="1"/>
          </p:cNvSpPr>
          <p:nvPr>
            <p:ph type="ctrTitle" hasCustomPrompt="1"/>
          </p:nvPr>
        </p:nvSpPr>
        <p:spPr>
          <a:xfrm>
            <a:off x="468000" y="1839808"/>
            <a:ext cx="6513884" cy="533105"/>
          </a:xfrm>
          <a:prstGeom prst="rect">
            <a:avLst/>
          </a:prstGeom>
        </p:spPr>
        <p:txBody>
          <a:bodyPr lIns="0" rIns="0"/>
          <a:lstStyle>
            <a:lvl1pPr algn="l">
              <a:defRPr sz="2600" baseline="0">
                <a:solidFill>
                  <a:schemeClr val="bg1"/>
                </a:solidFill>
                <a:latin typeface="Lucida Sans"/>
                <a:cs typeface="Lucida Sans Unicode"/>
              </a:defRPr>
            </a:lvl1pPr>
          </a:lstStyle>
          <a:p>
            <a:r>
              <a:rPr lang="de-DE" dirty="0"/>
              <a:t>Titelseite ohne Bild</a:t>
            </a:r>
          </a:p>
        </p:txBody>
      </p:sp>
      <p:sp>
        <p:nvSpPr>
          <p:cNvPr id="13" name="Untertitel 2"/>
          <p:cNvSpPr>
            <a:spLocks noGrp="1"/>
          </p:cNvSpPr>
          <p:nvPr>
            <p:ph type="subTitle" idx="1"/>
          </p:nvPr>
        </p:nvSpPr>
        <p:spPr>
          <a:xfrm>
            <a:off x="468000" y="2372913"/>
            <a:ext cx="6513884" cy="805526"/>
          </a:xfrm>
          <a:prstGeom prst="rect">
            <a:avLst/>
          </a:prstGeom>
        </p:spPr>
        <p:txBody>
          <a:bodyPr lIns="0"/>
          <a:lstStyle>
            <a:lvl1pPr marL="0" indent="0" algn="l">
              <a:buNone/>
              <a:defRPr sz="1600" spc="0">
                <a:solidFill>
                  <a:schemeClr val="bg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17" name="Textplatzhalter 15"/>
          <p:cNvSpPr>
            <a:spLocks noGrp="1"/>
          </p:cNvSpPr>
          <p:nvPr>
            <p:ph type="body" sz="quarter" idx="13" hasCustomPrompt="1"/>
          </p:nvPr>
        </p:nvSpPr>
        <p:spPr>
          <a:xfrm>
            <a:off x="462006" y="6299494"/>
            <a:ext cx="6790384" cy="258474"/>
          </a:xfrm>
          <a:prstGeom prst="rect">
            <a:avLst/>
          </a:prstGeom>
        </p:spPr>
        <p:txBody>
          <a:bodyPr vert="horz" lIns="0" rIns="0"/>
          <a:lstStyle>
            <a:lvl1pPr marL="177800" indent="-177800">
              <a:buClr>
                <a:srgbClr val="FAA500"/>
              </a:buClr>
              <a:buSzPct val="80000"/>
              <a:buFont typeface="Lucida Grande"/>
              <a:buChar char="▶"/>
              <a:tabLst>
                <a:tab pos="2151063" algn="l"/>
              </a:tabLst>
              <a:defRPr sz="1000" baseline="0">
                <a:solidFill>
                  <a:srgbClr val="697D91"/>
                </a:solidFill>
                <a:latin typeface="Lucida Sans"/>
              </a:defRPr>
            </a:lvl1pPr>
            <a:lvl2pPr marL="177800" indent="-177800">
              <a:buClr>
                <a:srgbClr val="FAA500"/>
              </a:buClr>
              <a:buSzPct val="80000"/>
              <a:buFont typeface="Lucida Grande"/>
              <a:buChar char="▶"/>
              <a:tabLst>
                <a:tab pos="2151063" algn="l"/>
              </a:tabLst>
              <a:defRPr sz="1000" baseline="0">
                <a:solidFill>
                  <a:srgbClr val="697378"/>
                </a:solidFill>
                <a:latin typeface="Lucida Sans"/>
              </a:defRPr>
            </a:lvl2pPr>
            <a:lvl3pPr marL="177800" indent="-177800">
              <a:buClr>
                <a:srgbClr val="FAA500"/>
              </a:buClr>
              <a:buSzPct val="80000"/>
              <a:buFont typeface="Lucida Grande"/>
              <a:buChar char="▶"/>
              <a:tabLst>
                <a:tab pos="2151063" algn="l"/>
              </a:tabLst>
              <a:defRPr sz="1000" baseline="0">
                <a:solidFill>
                  <a:srgbClr val="697378"/>
                </a:solidFill>
                <a:latin typeface="Lucida Sans"/>
              </a:defRPr>
            </a:lvl3pPr>
            <a:lvl4pPr marL="177800" indent="-177800">
              <a:buClr>
                <a:srgbClr val="FAA500"/>
              </a:buClr>
              <a:buSzPct val="80000"/>
              <a:buFont typeface="Lucida Grande"/>
              <a:buChar char="▶"/>
              <a:tabLst>
                <a:tab pos="2151063" algn="l"/>
              </a:tabLst>
              <a:defRPr sz="1000" baseline="0">
                <a:solidFill>
                  <a:srgbClr val="697378"/>
                </a:solidFill>
                <a:latin typeface="Lucida Sans"/>
              </a:defRPr>
            </a:lvl4pPr>
            <a:lvl5pPr marL="177800" indent="-177800">
              <a:buClr>
                <a:srgbClr val="FAA500"/>
              </a:buClr>
              <a:buSzPct val="80000"/>
              <a:buFont typeface="Lucida Grande"/>
              <a:buChar char="▶"/>
              <a:tabLst>
                <a:tab pos="2151063" algn="l"/>
              </a:tabLst>
              <a:defRPr sz="1000" baseline="0">
                <a:solidFill>
                  <a:srgbClr val="697378"/>
                </a:solidFill>
                <a:latin typeface="Lucida Sans"/>
              </a:defRPr>
            </a:lvl5pPr>
          </a:lstStyle>
          <a:p>
            <a:pPr lvl="0"/>
            <a:r>
              <a:rPr lang="de-DE" dirty="0"/>
              <a:t>Organisationseinheit oder Leistungsbereich</a:t>
            </a:r>
          </a:p>
        </p:txBody>
      </p:sp>
      <p:sp>
        <p:nvSpPr>
          <p:cNvPr id="10" name="Datumsplatzhalter 3"/>
          <p:cNvSpPr>
            <a:spLocks noGrp="1"/>
          </p:cNvSpPr>
          <p:nvPr>
            <p:ph type="dt" sz="half" idx="14"/>
          </p:nvPr>
        </p:nvSpPr>
        <p:spPr>
          <a:xfrm>
            <a:off x="7559675" y="6300788"/>
            <a:ext cx="1081088" cy="179387"/>
          </a:xfrm>
          <a:prstGeom prst="rect">
            <a:avLst/>
          </a:prstGeom>
        </p:spPr>
        <p:txBody>
          <a:bodyPr vert="horz" wrap="square" lIns="91440" tIns="45720" rIns="91440" bIns="45720" numCol="1" anchor="t" anchorCtr="0" compatLnSpc="1">
            <a:prstTxWarp prst="textNoShape">
              <a:avLst/>
            </a:prstTxWarp>
          </a:bodyPr>
          <a:lstStyle>
            <a:lvl1pPr algn="r">
              <a:defRPr sz="1000" smtClean="0">
                <a:solidFill>
                  <a:srgbClr val="697D91"/>
                </a:solidFill>
                <a:latin typeface="Lucida Sans" pitchFamily="34" charset="0"/>
              </a:defRPr>
            </a:lvl1pPr>
          </a:lstStyle>
          <a:p>
            <a:pPr>
              <a:defRPr/>
            </a:pPr>
            <a:endParaRPr lang="de-DE" dirty="0"/>
          </a:p>
        </p:txBody>
      </p:sp>
    </p:spTree>
    <p:extLst>
      <p:ext uri="{BB962C8B-B14F-4D97-AF65-F5344CB8AC3E}">
        <p14:creationId xmlns:p14="http://schemas.microsoft.com/office/powerpoint/2010/main" val="144117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trennseite grau">
    <p:spTree>
      <p:nvGrpSpPr>
        <p:cNvPr id="1" name=""/>
        <p:cNvGrpSpPr/>
        <p:nvPr/>
      </p:nvGrpSpPr>
      <p:grpSpPr>
        <a:xfrm>
          <a:off x="0" y="0"/>
          <a:ext cx="0" cy="0"/>
          <a:chOff x="0" y="0"/>
          <a:chExt cx="0" cy="0"/>
        </a:xfrm>
      </p:grpSpPr>
      <p:sp>
        <p:nvSpPr>
          <p:cNvPr id="4" name="Abgerundetes Rechteck 3"/>
          <p:cNvSpPr/>
          <p:nvPr/>
        </p:nvSpPr>
        <p:spPr>
          <a:xfrm>
            <a:off x="0" y="1668463"/>
            <a:ext cx="7019925" cy="2881312"/>
          </a:xfrm>
          <a:prstGeom prst="roundRect">
            <a:avLst>
              <a:gd name="adj" fmla="val 1188"/>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697D91"/>
              </a:solidFill>
            </a:endParaRPr>
          </a:p>
        </p:txBody>
      </p:sp>
      <p:sp>
        <p:nvSpPr>
          <p:cNvPr id="5" name="Abgerundetes Rechteck 4"/>
          <p:cNvSpPr/>
          <p:nvPr/>
        </p:nvSpPr>
        <p:spPr>
          <a:xfrm>
            <a:off x="0" y="1633538"/>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6" name="Abgerundetes Rechteck 5"/>
          <p:cNvSpPr/>
          <p:nvPr/>
        </p:nvSpPr>
        <p:spPr>
          <a:xfrm>
            <a:off x="0" y="4513263"/>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15" name="Titel 1"/>
          <p:cNvSpPr>
            <a:spLocks noGrp="1"/>
          </p:cNvSpPr>
          <p:nvPr>
            <p:ph type="ctrTitle" hasCustomPrompt="1"/>
          </p:nvPr>
        </p:nvSpPr>
        <p:spPr>
          <a:xfrm>
            <a:off x="468000" y="1839808"/>
            <a:ext cx="6513884" cy="533105"/>
          </a:xfrm>
          <a:prstGeom prst="rect">
            <a:avLst/>
          </a:prstGeom>
        </p:spPr>
        <p:txBody>
          <a:bodyPr lIns="0" rIns="0"/>
          <a:lstStyle>
            <a:lvl1pPr algn="l">
              <a:defRPr sz="2600">
                <a:solidFill>
                  <a:schemeClr val="bg1"/>
                </a:solidFill>
                <a:latin typeface="Lucida Sans"/>
                <a:cs typeface="Lucida Sans Unicode"/>
              </a:defRPr>
            </a:lvl1pPr>
          </a:lstStyle>
          <a:p>
            <a:r>
              <a:rPr lang="de-DE" dirty="0"/>
              <a:t>Kapiteltrennseite grau</a:t>
            </a:r>
          </a:p>
        </p:txBody>
      </p:sp>
      <p:sp>
        <p:nvSpPr>
          <p:cNvPr id="16" name="Untertitel 2"/>
          <p:cNvSpPr>
            <a:spLocks noGrp="1"/>
          </p:cNvSpPr>
          <p:nvPr>
            <p:ph type="subTitle" idx="1"/>
          </p:nvPr>
        </p:nvSpPr>
        <p:spPr>
          <a:xfrm>
            <a:off x="468000" y="2372913"/>
            <a:ext cx="6513884" cy="805526"/>
          </a:xfrm>
          <a:prstGeom prst="rect">
            <a:avLst/>
          </a:prstGeom>
        </p:spPr>
        <p:txBody>
          <a:bodyPr lIns="0"/>
          <a:lstStyle>
            <a:lvl1pPr marL="0" indent="0" algn="l">
              <a:buNone/>
              <a:defRPr sz="1600" spc="0">
                <a:solidFill>
                  <a:schemeClr val="bg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2" name="Foliennummernplatzhalter 1"/>
          <p:cNvSpPr>
            <a:spLocks noGrp="1"/>
          </p:cNvSpPr>
          <p:nvPr>
            <p:ph type="sldNum" sz="quarter" idx="10"/>
          </p:nvPr>
        </p:nvSpPr>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2232438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trennseite orange">
    <p:spTree>
      <p:nvGrpSpPr>
        <p:cNvPr id="1" name=""/>
        <p:cNvGrpSpPr/>
        <p:nvPr/>
      </p:nvGrpSpPr>
      <p:grpSpPr>
        <a:xfrm>
          <a:off x="0" y="0"/>
          <a:ext cx="0" cy="0"/>
          <a:chOff x="0" y="0"/>
          <a:chExt cx="0" cy="0"/>
        </a:xfrm>
      </p:grpSpPr>
      <p:sp>
        <p:nvSpPr>
          <p:cNvPr id="4" name="Abgerundetes Rechteck 3"/>
          <p:cNvSpPr/>
          <p:nvPr/>
        </p:nvSpPr>
        <p:spPr>
          <a:xfrm>
            <a:off x="0" y="1668463"/>
            <a:ext cx="7019925" cy="2881312"/>
          </a:xfrm>
          <a:prstGeom prst="roundRect">
            <a:avLst>
              <a:gd name="adj" fmla="val 1188"/>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FAA500"/>
              </a:solidFill>
            </a:endParaRPr>
          </a:p>
        </p:txBody>
      </p:sp>
      <p:sp>
        <p:nvSpPr>
          <p:cNvPr id="5" name="Abgerundetes Rechteck 4"/>
          <p:cNvSpPr/>
          <p:nvPr/>
        </p:nvSpPr>
        <p:spPr>
          <a:xfrm>
            <a:off x="0" y="1633538"/>
            <a:ext cx="7019925" cy="71437"/>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6" name="Abgerundetes Rechteck 5"/>
          <p:cNvSpPr/>
          <p:nvPr/>
        </p:nvSpPr>
        <p:spPr>
          <a:xfrm>
            <a:off x="0" y="4513263"/>
            <a:ext cx="7019925" cy="71437"/>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7" name="Titel 1"/>
          <p:cNvSpPr>
            <a:spLocks noGrp="1"/>
          </p:cNvSpPr>
          <p:nvPr>
            <p:ph type="ctrTitle" hasCustomPrompt="1"/>
          </p:nvPr>
        </p:nvSpPr>
        <p:spPr>
          <a:xfrm>
            <a:off x="468000" y="1839808"/>
            <a:ext cx="6513884" cy="533105"/>
          </a:xfrm>
          <a:prstGeom prst="rect">
            <a:avLst/>
          </a:prstGeom>
        </p:spPr>
        <p:txBody>
          <a:bodyPr lIns="0" rIns="0"/>
          <a:lstStyle>
            <a:lvl1pPr algn="l">
              <a:defRPr sz="2600">
                <a:solidFill>
                  <a:schemeClr val="bg1"/>
                </a:solidFill>
                <a:latin typeface="Lucida Sans"/>
                <a:cs typeface="Lucida Sans Unicode"/>
              </a:defRPr>
            </a:lvl1pPr>
          </a:lstStyle>
          <a:p>
            <a:r>
              <a:rPr lang="de-DE" dirty="0"/>
              <a:t>Kapiteltrennseite orange</a:t>
            </a:r>
          </a:p>
        </p:txBody>
      </p:sp>
      <p:sp>
        <p:nvSpPr>
          <p:cNvPr id="8" name="Untertitel 2"/>
          <p:cNvSpPr>
            <a:spLocks noGrp="1"/>
          </p:cNvSpPr>
          <p:nvPr>
            <p:ph type="subTitle" idx="1"/>
          </p:nvPr>
        </p:nvSpPr>
        <p:spPr>
          <a:xfrm>
            <a:off x="468000" y="2372913"/>
            <a:ext cx="6513884" cy="805526"/>
          </a:xfrm>
          <a:prstGeom prst="rect">
            <a:avLst/>
          </a:prstGeom>
        </p:spPr>
        <p:txBody>
          <a:bodyPr lIns="0"/>
          <a:lstStyle>
            <a:lvl1pPr marL="0" indent="0" algn="l">
              <a:buNone/>
              <a:defRPr sz="1600" spc="0">
                <a:solidFill>
                  <a:schemeClr val="bg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2" name="Foliennummernplatzhalter 1"/>
          <p:cNvSpPr>
            <a:spLocks noGrp="1"/>
          </p:cNvSpPr>
          <p:nvPr>
            <p:ph type="sldNum" sz="quarter" idx="10"/>
          </p:nvPr>
        </p:nvSpPr>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152756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Bi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68000" y="1439999"/>
            <a:ext cx="8100000" cy="468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42950" indent="-285750">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itel 1"/>
          <p:cNvSpPr>
            <a:spLocks noGrp="1"/>
          </p:cNvSpPr>
          <p:nvPr>
            <p:ph type="ctrTitle" hasCustomPrompt="1"/>
          </p:nvPr>
        </p:nvSpPr>
        <p:spPr>
          <a:xfrm>
            <a:off x="468000" y="360000"/>
            <a:ext cx="8100000" cy="540000"/>
          </a:xfrm>
          <a:prstGeom prst="rect">
            <a:avLst/>
          </a:prstGeom>
        </p:spPr>
        <p:txBody>
          <a:bodyPr lIns="0" rIns="0"/>
          <a:lstStyle>
            <a:lvl1pPr algn="l">
              <a:defRPr sz="2600" b="0" i="0">
                <a:solidFill>
                  <a:srgbClr val="697D91"/>
                </a:solidFill>
                <a:latin typeface="Lucida Sans"/>
                <a:cs typeface="Lucida Sans"/>
              </a:defRPr>
            </a:lvl1pPr>
          </a:lstStyle>
          <a:p>
            <a:r>
              <a:rPr lang="de-DE" dirty="0"/>
              <a:t>Titel durch Klicken hinzufügen</a:t>
            </a:r>
          </a:p>
        </p:txBody>
      </p:sp>
      <p:sp>
        <p:nvSpPr>
          <p:cNvPr id="2" name="Foliennummernplatzhalter 1"/>
          <p:cNvSpPr>
            <a:spLocks noGrp="1"/>
          </p:cNvSpPr>
          <p:nvPr>
            <p:ph type="sldNum" sz="quarter" idx="10"/>
          </p:nvPr>
        </p:nvSpPr>
        <p:spPr/>
        <p:txBody>
          <a:bodyPr rIns="0"/>
          <a:lstStyle/>
          <a:p>
            <a:fld id="{F19AE9A8-34D4-4E8C-BE9C-13C550F1BED0}" type="slidenum">
              <a:rPr lang="de-CH" smtClean="0"/>
              <a:t>‹Nr.›</a:t>
            </a:fld>
            <a:endParaRPr lang="de-CH" dirty="0"/>
          </a:p>
        </p:txBody>
      </p:sp>
    </p:spTree>
    <p:extLst>
      <p:ext uri="{BB962C8B-B14F-4D97-AF65-F5344CB8AC3E}">
        <p14:creationId xmlns:p14="http://schemas.microsoft.com/office/powerpoint/2010/main" val="2324691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Bild mit Untertitel">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8000" y="360000"/>
            <a:ext cx="8100000" cy="540000"/>
          </a:xfrm>
          <a:prstGeom prst="rect">
            <a:avLst/>
          </a:prstGeom>
        </p:spPr>
        <p:txBody>
          <a:bodyPr lIns="0" rIns="0"/>
          <a:lstStyle>
            <a:lvl1pPr algn="l">
              <a:defRPr sz="260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hasCustomPrompt="1"/>
          </p:nvPr>
        </p:nvSpPr>
        <p:spPr>
          <a:xfrm>
            <a:off x="468000" y="1440000"/>
            <a:ext cx="8100000" cy="540000"/>
          </a:xfrm>
          <a:prstGeom prst="rect">
            <a:avLst/>
          </a:prstGeom>
        </p:spPr>
        <p:txBody>
          <a:bodyPr lIns="0" rIns="0" anchor="t" anchorCtr="0"/>
          <a:lstStyle>
            <a:lvl1pPr marL="0" indent="0">
              <a:buNone/>
              <a:defRPr sz="1800" b="0" i="0">
                <a:solidFill>
                  <a:srgbClr val="697D9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 </a:t>
            </a:r>
          </a:p>
        </p:txBody>
      </p:sp>
      <p:sp>
        <p:nvSpPr>
          <p:cNvPr id="16" name="Inhaltsplatzhalter 2"/>
          <p:cNvSpPr>
            <a:spLocks noGrp="1"/>
          </p:cNvSpPr>
          <p:nvPr>
            <p:ph sz="half" idx="13"/>
          </p:nvPr>
        </p:nvSpPr>
        <p:spPr>
          <a:xfrm>
            <a:off x="468000" y="2160000"/>
            <a:ext cx="8100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oliennummernplatzhalter 1"/>
          <p:cNvSpPr>
            <a:spLocks noGrp="1"/>
          </p:cNvSpPr>
          <p:nvPr>
            <p:ph type="sldNum" sz="quarter" idx="14"/>
          </p:nvPr>
        </p:nvSpPr>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1534077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ei Textfelder/Bilder">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7999" y="360000"/>
            <a:ext cx="8171999" cy="540000"/>
          </a:xfrm>
          <a:prstGeom prst="rect">
            <a:avLst/>
          </a:prstGeom>
        </p:spPr>
        <p:txBody>
          <a:bodyPr lIns="0" rIns="0"/>
          <a:lstStyle>
            <a:lvl1pPr algn="l">
              <a:defRPr sz="260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p:nvPr>
        </p:nvSpPr>
        <p:spPr>
          <a:xfrm>
            <a:off x="468000" y="5399230"/>
            <a:ext cx="3960000" cy="720583"/>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4" name="Textplatzhalter 2"/>
          <p:cNvSpPr>
            <a:spLocks noGrp="1"/>
          </p:cNvSpPr>
          <p:nvPr>
            <p:ph type="body" idx="18"/>
          </p:nvPr>
        </p:nvSpPr>
        <p:spPr>
          <a:xfrm>
            <a:off x="4589224" y="5399230"/>
            <a:ext cx="4050775" cy="720583"/>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2"/>
          <p:cNvSpPr>
            <a:spLocks noGrp="1"/>
          </p:cNvSpPr>
          <p:nvPr>
            <p:ph sz="half" idx="13"/>
          </p:nvPr>
        </p:nvSpPr>
        <p:spPr>
          <a:xfrm>
            <a:off x="468000" y="1439230"/>
            <a:ext cx="3960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3"/>
          <p:cNvSpPr>
            <a:spLocks noGrp="1"/>
          </p:cNvSpPr>
          <p:nvPr>
            <p:ph sz="half" idx="15"/>
          </p:nvPr>
        </p:nvSpPr>
        <p:spPr>
          <a:xfrm>
            <a:off x="4590000" y="1439230"/>
            <a:ext cx="4050000" cy="3960000"/>
          </a:xfrm>
          <a:prstGeom prst="rect">
            <a:avLst/>
          </a:prstGeom>
        </p:spPr>
        <p:txBody>
          <a:bodyPr lIns="0" rIns="0"/>
          <a:lstStyle>
            <a:lvl1pPr marL="271463" indent="-271463">
              <a:buClr>
                <a:srgbClr val="FAA500"/>
              </a:buClr>
              <a:buSzPct val="80000"/>
              <a:buFont typeface="Lucida Grande"/>
              <a:buChar char="▶"/>
              <a:defRPr sz="1800" b="0" i="0" baseline="0">
                <a:solidFill>
                  <a:schemeClr val="tx1"/>
                </a:solidFill>
                <a:latin typeface="Lucida Sans"/>
                <a:cs typeface="Lucida Sans"/>
              </a:defRPr>
            </a:lvl1pPr>
            <a:lvl2pPr marL="714375" indent="-257175">
              <a:buClr>
                <a:srgbClr val="FAA500"/>
              </a:buClr>
              <a:buSzPct val="80000"/>
              <a:buFont typeface="Lucida Grande"/>
              <a:buChar char="▶"/>
              <a:defRPr sz="1800" b="0" i="0" baseline="0">
                <a:solidFill>
                  <a:schemeClr val="tx1"/>
                </a:solidFill>
                <a:latin typeface="Lucida Sans"/>
                <a:cs typeface="Lucida Sans"/>
              </a:defRPr>
            </a:lvl2pPr>
            <a:lvl3pPr marL="1143000" indent="-228600">
              <a:buClr>
                <a:srgbClr val="FAA500"/>
              </a:buClr>
              <a:buSzPct val="80000"/>
              <a:buFont typeface="Lucida Grande"/>
              <a:buChar char="▶"/>
              <a:defRPr sz="1800" b="0" i="0" baseline="0">
                <a:solidFill>
                  <a:schemeClr val="tx1"/>
                </a:solidFill>
                <a:latin typeface="Lucida Sans"/>
                <a:cs typeface="Lucida Sans"/>
              </a:defRPr>
            </a:lvl3pPr>
            <a:lvl4pPr marL="1600200" indent="-228600">
              <a:buClr>
                <a:srgbClr val="FAA500"/>
              </a:buClr>
              <a:buSzPct val="80000"/>
              <a:buFont typeface="Lucida Grande"/>
              <a:buChar char="▶"/>
              <a:defRPr sz="1800" b="0" i="0" baseline="0">
                <a:solidFill>
                  <a:schemeClr val="tx1"/>
                </a:solidFill>
                <a:latin typeface="Lucida Sans"/>
                <a:cs typeface="Lucida Sans"/>
              </a:defRPr>
            </a:lvl4pPr>
            <a:lvl5pPr marL="2057400" indent="-228600">
              <a:buClr>
                <a:srgbClr val="FAA500"/>
              </a:buClr>
              <a:buSzPct val="80000"/>
              <a:buFont typeface="Lucida Grande"/>
              <a:buChar char="▶"/>
              <a:defRPr sz="1800" b="0" i="0" baseline="0">
                <a:solidFill>
                  <a:schemeClr val="tx1"/>
                </a:solidFill>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oliennummernplatzhalter 1"/>
          <p:cNvSpPr>
            <a:spLocks noGrp="1"/>
          </p:cNvSpPr>
          <p:nvPr>
            <p:ph type="sldNum" sz="quarter" idx="19"/>
          </p:nvPr>
        </p:nvSpPr>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250716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sp>
        <p:nvSpPr>
          <p:cNvPr id="11" name="Rechteck 10"/>
          <p:cNvSpPr/>
          <p:nvPr userDrawn="1"/>
        </p:nvSpPr>
        <p:spPr bwMode="white">
          <a:xfrm>
            <a:off x="372972" y="6253843"/>
            <a:ext cx="6216953" cy="304000"/>
          </a:xfrm>
          <a:prstGeom prst="rect">
            <a:avLst/>
          </a:prstGeom>
          <a:solidFill>
            <a:schemeClr val="bg1"/>
          </a:solidFill>
          <a:ln>
            <a:no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p>
        </p:txBody>
      </p:sp>
      <p:sp>
        <p:nvSpPr>
          <p:cNvPr id="5" name="Abgerundetes Rechteck 4"/>
          <p:cNvSpPr/>
          <p:nvPr/>
        </p:nvSpPr>
        <p:spPr>
          <a:xfrm>
            <a:off x="0" y="1668463"/>
            <a:ext cx="7019925" cy="2881312"/>
          </a:xfrm>
          <a:prstGeom prst="roundRect">
            <a:avLst>
              <a:gd name="adj" fmla="val 1188"/>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6" name="Abgerundetes Rechteck 5"/>
          <p:cNvSpPr/>
          <p:nvPr/>
        </p:nvSpPr>
        <p:spPr>
          <a:xfrm>
            <a:off x="0" y="1633538"/>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7" name="Abgerundetes Rechteck 6"/>
          <p:cNvSpPr/>
          <p:nvPr/>
        </p:nvSpPr>
        <p:spPr>
          <a:xfrm>
            <a:off x="0" y="4513263"/>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pic>
        <p:nvPicPr>
          <p:cNvPr id="9" name="Bild 8" descr="BFH_Logo_A_defren_100_RGB_130220.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2438" y="315913"/>
            <a:ext cx="15303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a:spLocks noGrp="1"/>
          </p:cNvSpPr>
          <p:nvPr>
            <p:ph type="ctrTitle" hasCustomPrompt="1"/>
          </p:nvPr>
        </p:nvSpPr>
        <p:spPr>
          <a:xfrm>
            <a:off x="468000" y="1839808"/>
            <a:ext cx="6513884" cy="533105"/>
          </a:xfrm>
          <a:prstGeom prst="rect">
            <a:avLst/>
          </a:prstGeom>
        </p:spPr>
        <p:txBody>
          <a:bodyPr lIns="0" rIns="0"/>
          <a:lstStyle>
            <a:lvl1pPr algn="l">
              <a:defRPr sz="2600" baseline="0">
                <a:solidFill>
                  <a:schemeClr val="bg1"/>
                </a:solidFill>
                <a:latin typeface="Lucida Sans"/>
                <a:cs typeface="Lucida Sans Unicode"/>
              </a:defRPr>
            </a:lvl1pPr>
          </a:lstStyle>
          <a:p>
            <a:r>
              <a:rPr lang="de-DE" dirty="0"/>
              <a:t>Titelseite ohne Bild</a:t>
            </a:r>
          </a:p>
        </p:txBody>
      </p:sp>
      <p:sp>
        <p:nvSpPr>
          <p:cNvPr id="13" name="Untertitel 2"/>
          <p:cNvSpPr>
            <a:spLocks noGrp="1"/>
          </p:cNvSpPr>
          <p:nvPr>
            <p:ph type="subTitle" idx="1"/>
          </p:nvPr>
        </p:nvSpPr>
        <p:spPr>
          <a:xfrm>
            <a:off x="468000" y="2372913"/>
            <a:ext cx="6513884" cy="805526"/>
          </a:xfrm>
          <a:prstGeom prst="rect">
            <a:avLst/>
          </a:prstGeom>
        </p:spPr>
        <p:txBody>
          <a:bodyPr lIns="0"/>
          <a:lstStyle>
            <a:lvl1pPr marL="0" indent="0" algn="l">
              <a:buNone/>
              <a:defRPr sz="1600" spc="0">
                <a:solidFill>
                  <a:schemeClr val="bg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17" name="Textplatzhalter 15"/>
          <p:cNvSpPr>
            <a:spLocks noGrp="1"/>
          </p:cNvSpPr>
          <p:nvPr>
            <p:ph type="body" sz="quarter" idx="13" hasCustomPrompt="1"/>
          </p:nvPr>
        </p:nvSpPr>
        <p:spPr>
          <a:xfrm>
            <a:off x="462006" y="6299494"/>
            <a:ext cx="6790384" cy="258474"/>
          </a:xfrm>
          <a:prstGeom prst="rect">
            <a:avLst/>
          </a:prstGeom>
        </p:spPr>
        <p:txBody>
          <a:bodyPr vert="horz" lIns="0" rIns="0"/>
          <a:lstStyle>
            <a:lvl1pPr marL="177800" indent="-177800">
              <a:buClr>
                <a:srgbClr val="FAA500"/>
              </a:buClr>
              <a:buSzPct val="80000"/>
              <a:buFont typeface="Lucida Grande"/>
              <a:buChar char="▶"/>
              <a:tabLst>
                <a:tab pos="2151063" algn="l"/>
              </a:tabLst>
              <a:defRPr sz="1000" baseline="0">
                <a:solidFill>
                  <a:srgbClr val="697D91"/>
                </a:solidFill>
                <a:latin typeface="Lucida Sans"/>
              </a:defRPr>
            </a:lvl1pPr>
            <a:lvl2pPr marL="177800" indent="-177800">
              <a:buClr>
                <a:srgbClr val="FAA500"/>
              </a:buClr>
              <a:buSzPct val="80000"/>
              <a:buFont typeface="Lucida Grande"/>
              <a:buChar char="▶"/>
              <a:tabLst>
                <a:tab pos="2151063" algn="l"/>
              </a:tabLst>
              <a:defRPr sz="1000" baseline="0">
                <a:solidFill>
                  <a:srgbClr val="697378"/>
                </a:solidFill>
                <a:latin typeface="Lucida Sans"/>
              </a:defRPr>
            </a:lvl2pPr>
            <a:lvl3pPr marL="177800" indent="-177800">
              <a:buClr>
                <a:srgbClr val="FAA500"/>
              </a:buClr>
              <a:buSzPct val="80000"/>
              <a:buFont typeface="Lucida Grande"/>
              <a:buChar char="▶"/>
              <a:tabLst>
                <a:tab pos="2151063" algn="l"/>
              </a:tabLst>
              <a:defRPr sz="1000" baseline="0">
                <a:solidFill>
                  <a:srgbClr val="697378"/>
                </a:solidFill>
                <a:latin typeface="Lucida Sans"/>
              </a:defRPr>
            </a:lvl3pPr>
            <a:lvl4pPr marL="177800" indent="-177800">
              <a:buClr>
                <a:srgbClr val="FAA500"/>
              </a:buClr>
              <a:buSzPct val="80000"/>
              <a:buFont typeface="Lucida Grande"/>
              <a:buChar char="▶"/>
              <a:tabLst>
                <a:tab pos="2151063" algn="l"/>
              </a:tabLst>
              <a:defRPr sz="1000" baseline="0">
                <a:solidFill>
                  <a:srgbClr val="697378"/>
                </a:solidFill>
                <a:latin typeface="Lucida Sans"/>
              </a:defRPr>
            </a:lvl4pPr>
            <a:lvl5pPr marL="177800" indent="-177800">
              <a:buClr>
                <a:srgbClr val="FAA500"/>
              </a:buClr>
              <a:buSzPct val="80000"/>
              <a:buFont typeface="Lucida Grande"/>
              <a:buChar char="▶"/>
              <a:tabLst>
                <a:tab pos="2151063" algn="l"/>
              </a:tabLst>
              <a:defRPr sz="1000" baseline="0">
                <a:solidFill>
                  <a:srgbClr val="697378"/>
                </a:solidFill>
                <a:latin typeface="Lucida Sans"/>
              </a:defRPr>
            </a:lvl5pPr>
          </a:lstStyle>
          <a:p>
            <a:pPr lvl="0"/>
            <a:r>
              <a:rPr lang="de-DE" dirty="0"/>
              <a:t>Organisationseinheit oder Leistungsbereich</a:t>
            </a:r>
          </a:p>
        </p:txBody>
      </p:sp>
      <p:sp>
        <p:nvSpPr>
          <p:cNvPr id="10" name="Datumsplatzhalter 3"/>
          <p:cNvSpPr>
            <a:spLocks noGrp="1"/>
          </p:cNvSpPr>
          <p:nvPr>
            <p:ph type="dt" sz="half" idx="14"/>
          </p:nvPr>
        </p:nvSpPr>
        <p:spPr>
          <a:xfrm>
            <a:off x="7559675" y="6300788"/>
            <a:ext cx="1081088" cy="179387"/>
          </a:xfrm>
          <a:prstGeom prst="rect">
            <a:avLst/>
          </a:prstGeom>
        </p:spPr>
        <p:txBody>
          <a:bodyPr vert="horz" wrap="square" lIns="91440" tIns="45720" rIns="91440" bIns="45720" numCol="1" anchor="t" anchorCtr="0" compatLnSpc="1">
            <a:prstTxWarp prst="textNoShape">
              <a:avLst/>
            </a:prstTxWarp>
          </a:bodyPr>
          <a:lstStyle>
            <a:lvl1pPr algn="r">
              <a:defRPr sz="1000" smtClean="0">
                <a:solidFill>
                  <a:srgbClr val="697D91"/>
                </a:solidFill>
                <a:latin typeface="Lucida Sans" pitchFamily="34" charset="0"/>
              </a:defRPr>
            </a:lvl1pPr>
          </a:lstStyle>
          <a:p>
            <a:pPr>
              <a:defRPr/>
            </a:pPr>
            <a:endParaRPr lang="de-DE" dirty="0"/>
          </a:p>
        </p:txBody>
      </p:sp>
    </p:spTree>
    <p:extLst>
      <p:ext uri="{BB962C8B-B14F-4D97-AF65-F5344CB8AC3E}">
        <p14:creationId xmlns:p14="http://schemas.microsoft.com/office/powerpoint/2010/main" val="1402682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Textfelder/Bilder mit Untertiteln">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8000" y="360000"/>
            <a:ext cx="8172000" cy="540000"/>
          </a:xfrm>
          <a:prstGeom prst="rect">
            <a:avLst/>
          </a:prstGeom>
        </p:spPr>
        <p:txBody>
          <a:bodyPr lIns="0" rIns="0"/>
          <a:lstStyle>
            <a:lvl1pPr algn="l">
              <a:defRPr sz="2600" b="0" i="0" baseline="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hasCustomPrompt="1"/>
          </p:nvPr>
        </p:nvSpPr>
        <p:spPr>
          <a:xfrm>
            <a:off x="468000" y="1440000"/>
            <a:ext cx="3960000" cy="540000"/>
          </a:xfrm>
          <a:prstGeom prst="rect">
            <a:avLst/>
          </a:prstGeom>
        </p:spPr>
        <p:txBody>
          <a:bodyPr lIns="0" rIns="0" anchor="t" anchorCtr="0"/>
          <a:lstStyle>
            <a:lvl1pPr marL="0" indent="0">
              <a:buNone/>
              <a:defRPr sz="1800" b="0" i="0" baseline="0">
                <a:solidFill>
                  <a:srgbClr val="697D9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6" name="Inhaltsplatzhalter 2"/>
          <p:cNvSpPr>
            <a:spLocks noGrp="1"/>
          </p:cNvSpPr>
          <p:nvPr>
            <p:ph sz="half" idx="13"/>
          </p:nvPr>
        </p:nvSpPr>
        <p:spPr>
          <a:xfrm>
            <a:off x="468000" y="2160000"/>
            <a:ext cx="3960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Textplatzhalter 2"/>
          <p:cNvSpPr>
            <a:spLocks noGrp="1"/>
          </p:cNvSpPr>
          <p:nvPr>
            <p:ph type="body" idx="14" hasCustomPrompt="1"/>
          </p:nvPr>
        </p:nvSpPr>
        <p:spPr>
          <a:xfrm>
            <a:off x="4590000" y="1440000"/>
            <a:ext cx="4050000" cy="540000"/>
          </a:xfrm>
          <a:prstGeom prst="rect">
            <a:avLst/>
          </a:prstGeom>
        </p:spPr>
        <p:txBody>
          <a:bodyPr lIns="0" rIns="0" anchor="t" anchorCtr="0"/>
          <a:lstStyle>
            <a:lvl1pPr marL="0" indent="0">
              <a:buNone/>
              <a:defRPr sz="1800" b="0" i="0">
                <a:solidFill>
                  <a:srgbClr val="697D9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8" name="Inhaltsplatzhalter 3"/>
          <p:cNvSpPr>
            <a:spLocks noGrp="1"/>
          </p:cNvSpPr>
          <p:nvPr>
            <p:ph sz="half" idx="15"/>
          </p:nvPr>
        </p:nvSpPr>
        <p:spPr>
          <a:xfrm>
            <a:off x="4590000" y="2160000"/>
            <a:ext cx="4050000" cy="3960000"/>
          </a:xfrm>
          <a:prstGeom prst="rect">
            <a:avLst/>
          </a:prstGeom>
        </p:spPr>
        <p:txBody>
          <a:bodyPr lIns="0" rIns="0"/>
          <a:lstStyle>
            <a:lvl1pPr marL="271463" indent="-271463">
              <a:buClr>
                <a:srgbClr val="FAA500"/>
              </a:buClr>
              <a:buSzPct val="80000"/>
              <a:buFont typeface="Lucida Grande"/>
              <a:buChar char="▶"/>
              <a:defRPr sz="1800" b="0" i="0" baseline="0">
                <a:solidFill>
                  <a:schemeClr val="tx1"/>
                </a:solidFill>
                <a:latin typeface="Lucida Sans"/>
                <a:cs typeface="Lucida Sans"/>
              </a:defRPr>
            </a:lvl1pPr>
            <a:lvl2pPr marL="714375" indent="-257175">
              <a:buClr>
                <a:srgbClr val="FAA500"/>
              </a:buClr>
              <a:buSzPct val="80000"/>
              <a:buFont typeface="Lucida Grande"/>
              <a:buChar char="▶"/>
              <a:defRPr sz="1800" b="0" i="0" baseline="0">
                <a:solidFill>
                  <a:schemeClr val="tx1"/>
                </a:solidFill>
                <a:latin typeface="Lucida Sans"/>
                <a:cs typeface="Lucida Sans"/>
              </a:defRPr>
            </a:lvl2pPr>
            <a:lvl3pPr marL="1143000" indent="-228600">
              <a:buClr>
                <a:srgbClr val="FAA500"/>
              </a:buClr>
              <a:buSzPct val="80000"/>
              <a:buFont typeface="Lucida Grande"/>
              <a:buChar char="▶"/>
              <a:defRPr sz="1800" b="0" i="0" baseline="0">
                <a:solidFill>
                  <a:schemeClr val="tx1"/>
                </a:solidFill>
                <a:latin typeface="Lucida Sans"/>
                <a:cs typeface="Lucida Sans"/>
              </a:defRPr>
            </a:lvl3pPr>
            <a:lvl4pPr marL="1600200" indent="-228600">
              <a:buClr>
                <a:srgbClr val="FAA500"/>
              </a:buClr>
              <a:buSzPct val="80000"/>
              <a:buFont typeface="Lucida Grande"/>
              <a:buChar char="▶"/>
              <a:defRPr sz="1800" b="0" i="0" baseline="0">
                <a:solidFill>
                  <a:schemeClr val="tx1"/>
                </a:solidFill>
                <a:latin typeface="Lucida Sans"/>
                <a:cs typeface="Lucida Sans"/>
              </a:defRPr>
            </a:lvl4pPr>
            <a:lvl5pPr marL="2057400" indent="-228600">
              <a:buClr>
                <a:srgbClr val="FAA500"/>
              </a:buClr>
              <a:buSzPct val="80000"/>
              <a:buFont typeface="Lucida Grande"/>
              <a:buChar char="▶"/>
              <a:defRPr sz="1800" b="0" i="0" baseline="0">
                <a:solidFill>
                  <a:schemeClr val="tx1"/>
                </a:solidFill>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oliennummernplatzhalter 1"/>
          <p:cNvSpPr>
            <a:spLocks noGrp="1"/>
          </p:cNvSpPr>
          <p:nvPr>
            <p:ph type="sldNum" sz="quarter" idx="16"/>
          </p:nvPr>
        </p:nvSpPr>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2003252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rei Textfelder/Bilder">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7999" y="360000"/>
            <a:ext cx="8171999" cy="540000"/>
          </a:xfrm>
          <a:prstGeom prst="rect">
            <a:avLst/>
          </a:prstGeom>
        </p:spPr>
        <p:txBody>
          <a:bodyPr lIns="0"/>
          <a:lstStyle>
            <a:lvl1pPr algn="l">
              <a:defRPr sz="2600" b="0" i="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p:nvPr>
        </p:nvSpPr>
        <p:spPr>
          <a:xfrm>
            <a:off x="468000" y="5399230"/>
            <a:ext cx="2592000" cy="720583"/>
          </a:xfrm>
          <a:prstGeom prst="rect">
            <a:avLst/>
          </a:prstGeom>
        </p:spPr>
        <p:txBody>
          <a:bodyPr l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4" name="Textplatzhalter 2"/>
          <p:cNvSpPr>
            <a:spLocks noGrp="1"/>
          </p:cNvSpPr>
          <p:nvPr>
            <p:ph type="body" idx="18"/>
          </p:nvPr>
        </p:nvSpPr>
        <p:spPr>
          <a:xfrm>
            <a:off x="3258000" y="5399230"/>
            <a:ext cx="2592000" cy="720583"/>
          </a:xfrm>
          <a:prstGeom prst="rect">
            <a:avLst/>
          </a:prstGeom>
        </p:spPr>
        <p:txBody>
          <a:bodyPr l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2"/>
          <p:cNvSpPr>
            <a:spLocks noGrp="1"/>
          </p:cNvSpPr>
          <p:nvPr>
            <p:ph sz="half" idx="13"/>
          </p:nvPr>
        </p:nvSpPr>
        <p:spPr>
          <a:xfrm>
            <a:off x="468000" y="1439230"/>
            <a:ext cx="2592000" cy="3960000"/>
          </a:xfrm>
          <a:prstGeom prst="rect">
            <a:avLst/>
          </a:prstGeom>
        </p:spPr>
        <p:txBody>
          <a:bodyPr l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3"/>
          <p:cNvSpPr>
            <a:spLocks noGrp="1"/>
          </p:cNvSpPr>
          <p:nvPr>
            <p:ph sz="half" idx="15"/>
          </p:nvPr>
        </p:nvSpPr>
        <p:spPr>
          <a:xfrm>
            <a:off x="3258000" y="1439230"/>
            <a:ext cx="2592000" cy="3960000"/>
          </a:xfrm>
          <a:prstGeom prst="rect">
            <a:avLst/>
          </a:prstGeom>
        </p:spPr>
        <p:txBody>
          <a:bodyPr l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19"/>
          </p:nvPr>
        </p:nvSpPr>
        <p:spPr>
          <a:xfrm>
            <a:off x="6047998" y="1439230"/>
            <a:ext cx="2592000" cy="3960000"/>
          </a:xfrm>
          <a:prstGeom prst="rect">
            <a:avLst/>
          </a:prstGeom>
        </p:spPr>
        <p:txBody>
          <a:bodyPr l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2"/>
          <p:cNvSpPr>
            <a:spLocks noGrp="1"/>
          </p:cNvSpPr>
          <p:nvPr>
            <p:ph type="body" idx="20"/>
          </p:nvPr>
        </p:nvSpPr>
        <p:spPr>
          <a:xfrm>
            <a:off x="6047998" y="5399230"/>
            <a:ext cx="2592000" cy="720583"/>
          </a:xfrm>
          <a:prstGeom prst="rect">
            <a:avLst/>
          </a:prstGeom>
        </p:spPr>
        <p:txBody>
          <a:bodyPr l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Foliennummernplatzhalter 1"/>
          <p:cNvSpPr>
            <a:spLocks noGrp="1"/>
          </p:cNvSpPr>
          <p:nvPr>
            <p:ph type="sldNum" sz="quarter" idx="16"/>
          </p:nvPr>
        </p:nvSpPr>
        <p:spPr>
          <a:xfrm>
            <a:off x="6765342" y="6241256"/>
            <a:ext cx="1793442" cy="365125"/>
          </a:xfrm>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2522922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rei Textfelder/Bilder mit Untertitel">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7999" y="360000"/>
            <a:ext cx="8171999" cy="540000"/>
          </a:xfrm>
          <a:prstGeom prst="rect">
            <a:avLst/>
          </a:prstGeom>
        </p:spPr>
        <p:txBody>
          <a:bodyPr lIns="0" rIns="0"/>
          <a:lstStyle>
            <a:lvl1pPr algn="l">
              <a:defRPr sz="2600" b="0" i="0">
                <a:solidFill>
                  <a:srgbClr val="697D91"/>
                </a:solidFill>
                <a:latin typeface="Lucida Sans"/>
                <a:cs typeface="Lucida Sans"/>
              </a:defRPr>
            </a:lvl1pPr>
          </a:lstStyle>
          <a:p>
            <a:r>
              <a:rPr lang="de-DE" dirty="0"/>
              <a:t>Titel durch Klicken hinzufügen</a:t>
            </a:r>
          </a:p>
        </p:txBody>
      </p:sp>
      <p:sp>
        <p:nvSpPr>
          <p:cNvPr id="9" name="Inhaltsplatzhalter 2"/>
          <p:cNvSpPr>
            <a:spLocks noGrp="1"/>
          </p:cNvSpPr>
          <p:nvPr>
            <p:ph sz="half" idx="13"/>
          </p:nvPr>
        </p:nvSpPr>
        <p:spPr>
          <a:xfrm>
            <a:off x="468000" y="2155050"/>
            <a:ext cx="2592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3"/>
          <p:cNvSpPr>
            <a:spLocks noGrp="1"/>
          </p:cNvSpPr>
          <p:nvPr>
            <p:ph sz="half" idx="15"/>
          </p:nvPr>
        </p:nvSpPr>
        <p:spPr>
          <a:xfrm>
            <a:off x="3258000" y="2155050"/>
            <a:ext cx="2592000" cy="3960000"/>
          </a:xfrm>
          <a:prstGeom prst="rect">
            <a:avLst/>
          </a:prstGeom>
        </p:spPr>
        <p:txBody>
          <a:bodyPr lIns="0" r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19"/>
          </p:nvPr>
        </p:nvSpPr>
        <p:spPr>
          <a:xfrm>
            <a:off x="6047998" y="2155050"/>
            <a:ext cx="2592000" cy="3960000"/>
          </a:xfrm>
          <a:prstGeom prst="rect">
            <a:avLst/>
          </a:prstGeom>
        </p:spPr>
        <p:txBody>
          <a:bodyPr lIns="0" r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2"/>
          <p:cNvSpPr>
            <a:spLocks noGrp="1"/>
          </p:cNvSpPr>
          <p:nvPr>
            <p:ph type="body" idx="1" hasCustomPrompt="1"/>
          </p:nvPr>
        </p:nvSpPr>
        <p:spPr>
          <a:xfrm>
            <a:off x="468000" y="1439357"/>
            <a:ext cx="2592000" cy="540000"/>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3" name="Textplatzhalter 2"/>
          <p:cNvSpPr>
            <a:spLocks noGrp="1"/>
          </p:cNvSpPr>
          <p:nvPr>
            <p:ph type="body" idx="18" hasCustomPrompt="1"/>
          </p:nvPr>
        </p:nvSpPr>
        <p:spPr>
          <a:xfrm>
            <a:off x="3258000" y="1439357"/>
            <a:ext cx="2592000" cy="540000"/>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6" name="Textplatzhalter 2"/>
          <p:cNvSpPr>
            <a:spLocks noGrp="1"/>
          </p:cNvSpPr>
          <p:nvPr>
            <p:ph type="body" idx="20" hasCustomPrompt="1"/>
          </p:nvPr>
        </p:nvSpPr>
        <p:spPr>
          <a:xfrm>
            <a:off x="6047998" y="1439357"/>
            <a:ext cx="2592000" cy="540000"/>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2" name="Foliennummernplatzhalter 1"/>
          <p:cNvSpPr>
            <a:spLocks noGrp="1"/>
          </p:cNvSpPr>
          <p:nvPr>
            <p:ph type="sldNum" sz="quarter" idx="21"/>
          </p:nvPr>
        </p:nvSpPr>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874724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1399357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endParaRPr lang="de-DE" dirty="0"/>
          </a:p>
        </p:txBody>
      </p:sp>
      <p:sp>
        <p:nvSpPr>
          <p:cNvPr id="3" name="Footer Placeholder 2"/>
          <p:cNvSpPr>
            <a:spLocks noGrp="1"/>
          </p:cNvSpPr>
          <p:nvPr>
            <p:ph type="ftr" sz="quarter" idx="11"/>
          </p:nvPr>
        </p:nvSpPr>
        <p:spPr>
          <a:xfrm>
            <a:off x="3028951" y="6356353"/>
            <a:ext cx="3086100" cy="365125"/>
          </a:xfrm>
          <a:prstGeom prst="rect">
            <a:avLst/>
          </a:prstGeom>
        </p:spPr>
        <p:txBody>
          <a:bodyPr/>
          <a:lstStyle/>
          <a:p>
            <a:endParaRPr lang="de-DE" dirty="0"/>
          </a:p>
        </p:txBody>
      </p:sp>
      <p:sp>
        <p:nvSpPr>
          <p:cNvPr id="4" name="Slide Number Placeholder 3"/>
          <p:cNvSpPr>
            <a:spLocks noGrp="1"/>
          </p:cNvSpPr>
          <p:nvPr>
            <p:ph type="sldNum" sz="quarter" idx="12"/>
          </p:nvPr>
        </p:nvSpPr>
        <p:spPr/>
        <p:txBody>
          <a:bodyPr/>
          <a:lstStyle/>
          <a:p>
            <a:fld id="{B35B85ED-19E7-434B-A01D-0C3E9FD9FAB9}" type="slidenum">
              <a:rPr lang="de-DE" smtClean="0"/>
              <a:t>‹Nr.›</a:t>
            </a:fld>
            <a:endParaRPr lang="de-DE" dirty="0"/>
          </a:p>
        </p:txBody>
      </p:sp>
    </p:spTree>
    <p:extLst>
      <p:ext uri="{BB962C8B-B14F-4D97-AF65-F5344CB8AC3E}">
        <p14:creationId xmlns:p14="http://schemas.microsoft.com/office/powerpoint/2010/main" val="92631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6" name="Abgerundetes Rechteck 5"/>
          <p:cNvSpPr/>
          <p:nvPr/>
        </p:nvSpPr>
        <p:spPr>
          <a:xfrm>
            <a:off x="0" y="1619250"/>
            <a:ext cx="6119813" cy="73025"/>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455960"/>
              </a:solidFill>
            </a:endParaRPr>
          </a:p>
        </p:txBody>
      </p:sp>
      <p:sp>
        <p:nvSpPr>
          <p:cNvPr id="7" name="Abgerundetes Rechteck 6"/>
          <p:cNvSpPr/>
          <p:nvPr/>
        </p:nvSpPr>
        <p:spPr>
          <a:xfrm>
            <a:off x="0" y="4500563"/>
            <a:ext cx="6119813" cy="71437"/>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8" name="Rechteck 7"/>
          <p:cNvSpPr/>
          <p:nvPr/>
        </p:nvSpPr>
        <p:spPr bwMode="white">
          <a:xfrm>
            <a:off x="372972" y="6253843"/>
            <a:ext cx="6216953" cy="304000"/>
          </a:xfrm>
          <a:prstGeom prst="rect">
            <a:avLst/>
          </a:prstGeom>
          <a:solidFill>
            <a:schemeClr val="bg1"/>
          </a:solidFill>
          <a:ln>
            <a:no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p>
        </p:txBody>
      </p:sp>
      <p:pic>
        <p:nvPicPr>
          <p:cNvPr id="13" name="Bild 6" descr="BFH_Logo_A_defren_100_RGB_130220.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2438" y="315913"/>
            <a:ext cx="15303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11"/>
          <p:cNvSpPr>
            <a:spLocks noGrp="1"/>
          </p:cNvSpPr>
          <p:nvPr>
            <p:ph type="pic" sz="quarter" idx="11" hasCustomPrompt="1"/>
          </p:nvPr>
        </p:nvSpPr>
        <p:spPr>
          <a:xfrm>
            <a:off x="0" y="1692000"/>
            <a:ext cx="6120000" cy="2808000"/>
          </a:xfrm>
          <a:prstGeom prst="rect">
            <a:avLst/>
          </a:prstGeom>
        </p:spPr>
        <p:txBody>
          <a:bodyPr vert="horz"/>
          <a:lstStyle>
            <a:lvl1pPr marL="0" indent="0">
              <a:buFontTx/>
              <a:buNone/>
              <a:defRPr>
                <a:latin typeface="Lucida Sans"/>
                <a:cs typeface="Lucida Sans"/>
              </a:defRPr>
            </a:lvl1pPr>
          </a:lstStyle>
          <a:p>
            <a:pPr lvl="0"/>
            <a:r>
              <a:rPr lang="de-DE" noProof="0" dirty="0"/>
              <a:t>Titelseite mit Bild </a:t>
            </a:r>
            <a:br>
              <a:rPr lang="de-DE" noProof="0" dirty="0"/>
            </a:br>
            <a:br>
              <a:rPr lang="de-DE" noProof="0" dirty="0"/>
            </a:br>
            <a:br>
              <a:rPr lang="de-DE" noProof="0" dirty="0"/>
            </a:br>
            <a:r>
              <a:rPr lang="de-DE" noProof="0" dirty="0"/>
              <a:t>durch Klicken auf Symbol hinzufügen</a:t>
            </a:r>
          </a:p>
        </p:txBody>
      </p:sp>
      <p:sp>
        <p:nvSpPr>
          <p:cNvPr id="9" name="Titel 1"/>
          <p:cNvSpPr>
            <a:spLocks noGrp="1"/>
          </p:cNvSpPr>
          <p:nvPr>
            <p:ph type="ctrTitle"/>
          </p:nvPr>
        </p:nvSpPr>
        <p:spPr>
          <a:xfrm>
            <a:off x="468000" y="4623441"/>
            <a:ext cx="8044216" cy="533105"/>
          </a:xfrm>
          <a:prstGeom prst="rect">
            <a:avLst/>
          </a:prstGeom>
        </p:spPr>
        <p:txBody>
          <a:bodyPr lIns="0"/>
          <a:lstStyle>
            <a:lvl1pPr algn="l">
              <a:defRPr sz="2600">
                <a:solidFill>
                  <a:srgbClr val="697D91"/>
                </a:solidFill>
                <a:latin typeface="Lucida Sans"/>
                <a:cs typeface="Lucida Sans Unicode"/>
              </a:defRPr>
            </a:lvl1pPr>
          </a:lstStyle>
          <a:p>
            <a:r>
              <a:rPr lang="de-DE"/>
              <a:t>Mastertitelformat bearbeiten</a:t>
            </a:r>
            <a:endParaRPr lang="de-DE" dirty="0"/>
          </a:p>
        </p:txBody>
      </p:sp>
      <p:sp>
        <p:nvSpPr>
          <p:cNvPr id="12" name="Untertitel 2"/>
          <p:cNvSpPr>
            <a:spLocks noGrp="1"/>
          </p:cNvSpPr>
          <p:nvPr>
            <p:ph type="subTitle" idx="1"/>
          </p:nvPr>
        </p:nvSpPr>
        <p:spPr>
          <a:xfrm>
            <a:off x="468000" y="5156546"/>
            <a:ext cx="6784390" cy="805526"/>
          </a:xfrm>
          <a:prstGeom prst="rect">
            <a:avLst/>
          </a:prstGeom>
        </p:spPr>
        <p:txBody>
          <a:bodyPr lIns="0"/>
          <a:lstStyle>
            <a:lvl1pPr marL="0" indent="0" algn="l">
              <a:buNone/>
              <a:defRPr sz="1600">
                <a:solidFill>
                  <a:srgbClr val="697D9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11" name="Textplatzhalter 15"/>
          <p:cNvSpPr>
            <a:spLocks noGrp="1"/>
          </p:cNvSpPr>
          <p:nvPr>
            <p:ph type="body" sz="quarter" idx="13" hasCustomPrompt="1"/>
          </p:nvPr>
        </p:nvSpPr>
        <p:spPr>
          <a:xfrm>
            <a:off x="462006" y="6299494"/>
            <a:ext cx="6790384" cy="258474"/>
          </a:xfrm>
          <a:prstGeom prst="rect">
            <a:avLst/>
          </a:prstGeom>
        </p:spPr>
        <p:txBody>
          <a:bodyPr vert="horz" lIns="0" rIns="0"/>
          <a:lstStyle>
            <a:lvl1pPr marL="177800" indent="-177800">
              <a:buClr>
                <a:srgbClr val="FAA500"/>
              </a:buClr>
              <a:buSzPct val="80000"/>
              <a:buFont typeface="Lucida Grande"/>
              <a:buChar char="▶"/>
              <a:tabLst>
                <a:tab pos="2151063" algn="l"/>
              </a:tabLst>
              <a:defRPr sz="1000" baseline="0">
                <a:solidFill>
                  <a:srgbClr val="697D91"/>
                </a:solidFill>
                <a:latin typeface="Lucida Sans"/>
              </a:defRPr>
            </a:lvl1pPr>
            <a:lvl2pPr marL="177800" indent="-177800">
              <a:buClr>
                <a:srgbClr val="FAA500"/>
              </a:buClr>
              <a:buSzPct val="80000"/>
              <a:buFont typeface="Lucida Grande"/>
              <a:buChar char="▶"/>
              <a:tabLst>
                <a:tab pos="2151063" algn="l"/>
              </a:tabLst>
              <a:defRPr sz="1000" baseline="0">
                <a:solidFill>
                  <a:srgbClr val="697378"/>
                </a:solidFill>
                <a:latin typeface="Lucida Sans"/>
              </a:defRPr>
            </a:lvl2pPr>
            <a:lvl3pPr marL="177800" indent="-177800">
              <a:buClr>
                <a:srgbClr val="FAA500"/>
              </a:buClr>
              <a:buSzPct val="80000"/>
              <a:buFont typeface="Lucida Grande"/>
              <a:buChar char="▶"/>
              <a:tabLst>
                <a:tab pos="2151063" algn="l"/>
              </a:tabLst>
              <a:defRPr sz="1000" baseline="0">
                <a:solidFill>
                  <a:srgbClr val="697378"/>
                </a:solidFill>
                <a:latin typeface="Lucida Sans"/>
              </a:defRPr>
            </a:lvl3pPr>
            <a:lvl4pPr marL="177800" indent="-177800">
              <a:buClr>
                <a:srgbClr val="FAA500"/>
              </a:buClr>
              <a:buSzPct val="80000"/>
              <a:buFont typeface="Lucida Grande"/>
              <a:buChar char="▶"/>
              <a:tabLst>
                <a:tab pos="2151063" algn="l"/>
              </a:tabLst>
              <a:defRPr sz="1000" baseline="0">
                <a:solidFill>
                  <a:srgbClr val="697378"/>
                </a:solidFill>
                <a:latin typeface="Lucida Sans"/>
              </a:defRPr>
            </a:lvl4pPr>
            <a:lvl5pPr marL="177800" indent="-177800">
              <a:buClr>
                <a:srgbClr val="FAA500"/>
              </a:buClr>
              <a:buSzPct val="80000"/>
              <a:buFont typeface="Lucida Grande"/>
              <a:buChar char="▶"/>
              <a:tabLst>
                <a:tab pos="2151063" algn="l"/>
              </a:tabLst>
              <a:defRPr sz="1000" baseline="0">
                <a:solidFill>
                  <a:srgbClr val="697378"/>
                </a:solidFill>
                <a:latin typeface="Lucida Sans"/>
              </a:defRPr>
            </a:lvl5pPr>
          </a:lstStyle>
          <a:p>
            <a:pPr lvl="0"/>
            <a:r>
              <a:rPr lang="de-DE" dirty="0"/>
              <a:t>Organisationseinheit oder Leistungsbereich</a:t>
            </a:r>
          </a:p>
        </p:txBody>
      </p:sp>
      <p:sp>
        <p:nvSpPr>
          <p:cNvPr id="14" name="Datumsplatzhalter 3"/>
          <p:cNvSpPr>
            <a:spLocks noGrp="1"/>
          </p:cNvSpPr>
          <p:nvPr>
            <p:ph type="dt" sz="half" idx="14"/>
          </p:nvPr>
        </p:nvSpPr>
        <p:spPr>
          <a:xfrm>
            <a:off x="7559675" y="6300788"/>
            <a:ext cx="1081088" cy="179387"/>
          </a:xfrm>
          <a:prstGeom prst="rect">
            <a:avLst/>
          </a:prstGeom>
        </p:spPr>
        <p:txBody>
          <a:bodyPr vert="horz" wrap="square" lIns="91440" tIns="45720" rIns="91440" bIns="45720" numCol="1" anchor="t" anchorCtr="0" compatLnSpc="1">
            <a:prstTxWarp prst="textNoShape">
              <a:avLst/>
            </a:prstTxWarp>
          </a:bodyPr>
          <a:lstStyle>
            <a:lvl1pPr algn="r">
              <a:defRPr sz="1000" smtClean="0">
                <a:solidFill>
                  <a:srgbClr val="697D91"/>
                </a:solidFill>
                <a:latin typeface="Lucida Sans" pitchFamily="34" charset="0"/>
              </a:defRPr>
            </a:lvl1pPr>
          </a:lstStyle>
          <a:p>
            <a:pPr>
              <a:defRPr/>
            </a:pPr>
            <a:endParaRPr lang="de-DE" dirty="0"/>
          </a:p>
        </p:txBody>
      </p:sp>
    </p:spTree>
    <p:extLst>
      <p:ext uri="{BB962C8B-B14F-4D97-AF65-F5344CB8AC3E}">
        <p14:creationId xmlns:p14="http://schemas.microsoft.com/office/powerpoint/2010/main" val="707412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sp>
        <p:nvSpPr>
          <p:cNvPr id="11" name="Rechteck 10"/>
          <p:cNvSpPr/>
          <p:nvPr userDrawn="1"/>
        </p:nvSpPr>
        <p:spPr bwMode="white">
          <a:xfrm>
            <a:off x="372972" y="6253843"/>
            <a:ext cx="6216953" cy="304000"/>
          </a:xfrm>
          <a:prstGeom prst="rect">
            <a:avLst/>
          </a:prstGeom>
          <a:solidFill>
            <a:schemeClr val="bg1"/>
          </a:solidFill>
          <a:ln>
            <a:no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p>
        </p:txBody>
      </p:sp>
      <p:sp>
        <p:nvSpPr>
          <p:cNvPr id="5" name="Abgerundetes Rechteck 4"/>
          <p:cNvSpPr/>
          <p:nvPr/>
        </p:nvSpPr>
        <p:spPr>
          <a:xfrm>
            <a:off x="0" y="1668463"/>
            <a:ext cx="7019925" cy="2881312"/>
          </a:xfrm>
          <a:prstGeom prst="roundRect">
            <a:avLst>
              <a:gd name="adj" fmla="val 1188"/>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6" name="Abgerundetes Rechteck 5"/>
          <p:cNvSpPr/>
          <p:nvPr/>
        </p:nvSpPr>
        <p:spPr>
          <a:xfrm>
            <a:off x="0" y="1633538"/>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7" name="Abgerundetes Rechteck 6"/>
          <p:cNvSpPr/>
          <p:nvPr/>
        </p:nvSpPr>
        <p:spPr>
          <a:xfrm>
            <a:off x="0" y="4513263"/>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pic>
        <p:nvPicPr>
          <p:cNvPr id="9" name="Bild 8" descr="BFH_Logo_A_defren_100_RGB_130220.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2438" y="315913"/>
            <a:ext cx="15303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a:spLocks noGrp="1"/>
          </p:cNvSpPr>
          <p:nvPr>
            <p:ph type="ctrTitle" hasCustomPrompt="1"/>
          </p:nvPr>
        </p:nvSpPr>
        <p:spPr>
          <a:xfrm>
            <a:off x="468000" y="1839808"/>
            <a:ext cx="6513884" cy="533105"/>
          </a:xfrm>
          <a:prstGeom prst="rect">
            <a:avLst/>
          </a:prstGeom>
        </p:spPr>
        <p:txBody>
          <a:bodyPr lIns="0" rIns="0"/>
          <a:lstStyle>
            <a:lvl1pPr algn="l">
              <a:defRPr sz="2600" baseline="0">
                <a:solidFill>
                  <a:schemeClr val="bg1"/>
                </a:solidFill>
                <a:latin typeface="Lucida Sans"/>
                <a:cs typeface="Lucida Sans Unicode"/>
              </a:defRPr>
            </a:lvl1pPr>
          </a:lstStyle>
          <a:p>
            <a:r>
              <a:rPr lang="de-DE" dirty="0"/>
              <a:t>Titelseite ohne Bild</a:t>
            </a:r>
          </a:p>
        </p:txBody>
      </p:sp>
      <p:sp>
        <p:nvSpPr>
          <p:cNvPr id="13" name="Untertitel 2"/>
          <p:cNvSpPr>
            <a:spLocks noGrp="1"/>
          </p:cNvSpPr>
          <p:nvPr>
            <p:ph type="subTitle" idx="1"/>
          </p:nvPr>
        </p:nvSpPr>
        <p:spPr>
          <a:xfrm>
            <a:off x="468000" y="2372913"/>
            <a:ext cx="6513884" cy="805526"/>
          </a:xfrm>
          <a:prstGeom prst="rect">
            <a:avLst/>
          </a:prstGeom>
        </p:spPr>
        <p:txBody>
          <a:bodyPr lIns="0"/>
          <a:lstStyle>
            <a:lvl1pPr marL="0" indent="0" algn="l">
              <a:buNone/>
              <a:defRPr sz="1600" spc="0">
                <a:solidFill>
                  <a:schemeClr val="bg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17" name="Textplatzhalter 15"/>
          <p:cNvSpPr>
            <a:spLocks noGrp="1"/>
          </p:cNvSpPr>
          <p:nvPr>
            <p:ph type="body" sz="quarter" idx="13" hasCustomPrompt="1"/>
          </p:nvPr>
        </p:nvSpPr>
        <p:spPr>
          <a:xfrm>
            <a:off x="462006" y="6299494"/>
            <a:ext cx="6790384" cy="258474"/>
          </a:xfrm>
          <a:prstGeom prst="rect">
            <a:avLst/>
          </a:prstGeom>
        </p:spPr>
        <p:txBody>
          <a:bodyPr vert="horz" lIns="0" rIns="0"/>
          <a:lstStyle>
            <a:lvl1pPr marL="177800" indent="-177800">
              <a:buClr>
                <a:srgbClr val="FAA500"/>
              </a:buClr>
              <a:buSzPct val="80000"/>
              <a:buFont typeface="Lucida Grande"/>
              <a:buChar char="▶"/>
              <a:tabLst>
                <a:tab pos="2151063" algn="l"/>
              </a:tabLst>
              <a:defRPr sz="1000" baseline="0">
                <a:solidFill>
                  <a:srgbClr val="697D91"/>
                </a:solidFill>
                <a:latin typeface="Lucida Sans"/>
              </a:defRPr>
            </a:lvl1pPr>
            <a:lvl2pPr marL="177800" indent="-177800">
              <a:buClr>
                <a:srgbClr val="FAA500"/>
              </a:buClr>
              <a:buSzPct val="80000"/>
              <a:buFont typeface="Lucida Grande"/>
              <a:buChar char="▶"/>
              <a:tabLst>
                <a:tab pos="2151063" algn="l"/>
              </a:tabLst>
              <a:defRPr sz="1000" baseline="0">
                <a:solidFill>
                  <a:srgbClr val="697378"/>
                </a:solidFill>
                <a:latin typeface="Lucida Sans"/>
              </a:defRPr>
            </a:lvl2pPr>
            <a:lvl3pPr marL="177800" indent="-177800">
              <a:buClr>
                <a:srgbClr val="FAA500"/>
              </a:buClr>
              <a:buSzPct val="80000"/>
              <a:buFont typeface="Lucida Grande"/>
              <a:buChar char="▶"/>
              <a:tabLst>
                <a:tab pos="2151063" algn="l"/>
              </a:tabLst>
              <a:defRPr sz="1000" baseline="0">
                <a:solidFill>
                  <a:srgbClr val="697378"/>
                </a:solidFill>
                <a:latin typeface="Lucida Sans"/>
              </a:defRPr>
            </a:lvl3pPr>
            <a:lvl4pPr marL="177800" indent="-177800">
              <a:buClr>
                <a:srgbClr val="FAA500"/>
              </a:buClr>
              <a:buSzPct val="80000"/>
              <a:buFont typeface="Lucida Grande"/>
              <a:buChar char="▶"/>
              <a:tabLst>
                <a:tab pos="2151063" algn="l"/>
              </a:tabLst>
              <a:defRPr sz="1000" baseline="0">
                <a:solidFill>
                  <a:srgbClr val="697378"/>
                </a:solidFill>
                <a:latin typeface="Lucida Sans"/>
              </a:defRPr>
            </a:lvl4pPr>
            <a:lvl5pPr marL="177800" indent="-177800">
              <a:buClr>
                <a:srgbClr val="FAA500"/>
              </a:buClr>
              <a:buSzPct val="80000"/>
              <a:buFont typeface="Lucida Grande"/>
              <a:buChar char="▶"/>
              <a:tabLst>
                <a:tab pos="2151063" algn="l"/>
              </a:tabLst>
              <a:defRPr sz="1000" baseline="0">
                <a:solidFill>
                  <a:srgbClr val="697378"/>
                </a:solidFill>
                <a:latin typeface="Lucida Sans"/>
              </a:defRPr>
            </a:lvl5pPr>
          </a:lstStyle>
          <a:p>
            <a:pPr lvl="0"/>
            <a:r>
              <a:rPr lang="de-DE" dirty="0"/>
              <a:t>Organisationseinheit oder Leistungsbereich</a:t>
            </a:r>
          </a:p>
        </p:txBody>
      </p:sp>
      <p:sp>
        <p:nvSpPr>
          <p:cNvPr id="10" name="Datumsplatzhalter 3"/>
          <p:cNvSpPr>
            <a:spLocks noGrp="1"/>
          </p:cNvSpPr>
          <p:nvPr>
            <p:ph type="dt" sz="half" idx="14"/>
          </p:nvPr>
        </p:nvSpPr>
        <p:spPr>
          <a:xfrm>
            <a:off x="7559675" y="6300788"/>
            <a:ext cx="1081088" cy="179387"/>
          </a:xfrm>
          <a:prstGeom prst="rect">
            <a:avLst/>
          </a:prstGeom>
        </p:spPr>
        <p:txBody>
          <a:bodyPr vert="horz" wrap="square" lIns="91440" tIns="45720" rIns="91440" bIns="45720" numCol="1" anchor="t" anchorCtr="0" compatLnSpc="1">
            <a:prstTxWarp prst="textNoShape">
              <a:avLst/>
            </a:prstTxWarp>
          </a:bodyPr>
          <a:lstStyle>
            <a:lvl1pPr algn="r">
              <a:defRPr sz="1000" smtClean="0">
                <a:solidFill>
                  <a:srgbClr val="697D91"/>
                </a:solidFill>
                <a:latin typeface="Lucida Sans" pitchFamily="34" charset="0"/>
              </a:defRPr>
            </a:lvl1pPr>
          </a:lstStyle>
          <a:p>
            <a:pPr>
              <a:defRPr/>
            </a:pPr>
            <a:endParaRPr lang="de-DE" dirty="0"/>
          </a:p>
        </p:txBody>
      </p:sp>
    </p:spTree>
    <p:extLst>
      <p:ext uri="{BB962C8B-B14F-4D97-AF65-F5344CB8AC3E}">
        <p14:creationId xmlns:p14="http://schemas.microsoft.com/office/powerpoint/2010/main" val="3525178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trennseite grau">
    <p:spTree>
      <p:nvGrpSpPr>
        <p:cNvPr id="1" name=""/>
        <p:cNvGrpSpPr/>
        <p:nvPr/>
      </p:nvGrpSpPr>
      <p:grpSpPr>
        <a:xfrm>
          <a:off x="0" y="0"/>
          <a:ext cx="0" cy="0"/>
          <a:chOff x="0" y="0"/>
          <a:chExt cx="0" cy="0"/>
        </a:xfrm>
      </p:grpSpPr>
      <p:sp>
        <p:nvSpPr>
          <p:cNvPr id="4" name="Abgerundetes Rechteck 3"/>
          <p:cNvSpPr/>
          <p:nvPr/>
        </p:nvSpPr>
        <p:spPr>
          <a:xfrm>
            <a:off x="0" y="1668463"/>
            <a:ext cx="7019925" cy="2881312"/>
          </a:xfrm>
          <a:prstGeom prst="roundRect">
            <a:avLst>
              <a:gd name="adj" fmla="val 1188"/>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697D91"/>
              </a:solidFill>
            </a:endParaRPr>
          </a:p>
        </p:txBody>
      </p:sp>
      <p:sp>
        <p:nvSpPr>
          <p:cNvPr id="5" name="Abgerundetes Rechteck 4"/>
          <p:cNvSpPr/>
          <p:nvPr/>
        </p:nvSpPr>
        <p:spPr>
          <a:xfrm>
            <a:off x="0" y="1633538"/>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6" name="Abgerundetes Rechteck 5"/>
          <p:cNvSpPr/>
          <p:nvPr/>
        </p:nvSpPr>
        <p:spPr>
          <a:xfrm>
            <a:off x="0" y="4513263"/>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15" name="Titel 1"/>
          <p:cNvSpPr>
            <a:spLocks noGrp="1"/>
          </p:cNvSpPr>
          <p:nvPr>
            <p:ph type="ctrTitle" hasCustomPrompt="1"/>
          </p:nvPr>
        </p:nvSpPr>
        <p:spPr>
          <a:xfrm>
            <a:off x="468000" y="1839808"/>
            <a:ext cx="6513884" cy="533105"/>
          </a:xfrm>
          <a:prstGeom prst="rect">
            <a:avLst/>
          </a:prstGeom>
        </p:spPr>
        <p:txBody>
          <a:bodyPr lIns="0" rIns="0"/>
          <a:lstStyle>
            <a:lvl1pPr algn="l">
              <a:defRPr sz="2600">
                <a:solidFill>
                  <a:schemeClr val="bg1"/>
                </a:solidFill>
                <a:latin typeface="Lucida Sans"/>
                <a:cs typeface="Lucida Sans Unicode"/>
              </a:defRPr>
            </a:lvl1pPr>
          </a:lstStyle>
          <a:p>
            <a:r>
              <a:rPr lang="de-DE" dirty="0"/>
              <a:t>Kapiteltrennseite grau</a:t>
            </a:r>
          </a:p>
        </p:txBody>
      </p:sp>
      <p:sp>
        <p:nvSpPr>
          <p:cNvPr id="16" name="Untertitel 2"/>
          <p:cNvSpPr>
            <a:spLocks noGrp="1"/>
          </p:cNvSpPr>
          <p:nvPr>
            <p:ph type="subTitle" idx="1"/>
          </p:nvPr>
        </p:nvSpPr>
        <p:spPr>
          <a:xfrm>
            <a:off x="468000" y="2372913"/>
            <a:ext cx="6513884" cy="805526"/>
          </a:xfrm>
          <a:prstGeom prst="rect">
            <a:avLst/>
          </a:prstGeom>
        </p:spPr>
        <p:txBody>
          <a:bodyPr lIns="0"/>
          <a:lstStyle>
            <a:lvl1pPr marL="0" indent="0" algn="l">
              <a:buNone/>
              <a:defRPr sz="1600" spc="0">
                <a:solidFill>
                  <a:schemeClr val="bg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2" name="Foliennummernplatzhalter 1"/>
          <p:cNvSpPr>
            <a:spLocks noGrp="1"/>
          </p:cNvSpPr>
          <p:nvPr>
            <p:ph type="sldNum" sz="quarter" idx="10"/>
          </p:nvPr>
        </p:nvSpPr>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3760206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trennseite orange">
    <p:spTree>
      <p:nvGrpSpPr>
        <p:cNvPr id="1" name=""/>
        <p:cNvGrpSpPr/>
        <p:nvPr/>
      </p:nvGrpSpPr>
      <p:grpSpPr>
        <a:xfrm>
          <a:off x="0" y="0"/>
          <a:ext cx="0" cy="0"/>
          <a:chOff x="0" y="0"/>
          <a:chExt cx="0" cy="0"/>
        </a:xfrm>
      </p:grpSpPr>
      <p:sp>
        <p:nvSpPr>
          <p:cNvPr id="4" name="Abgerundetes Rechteck 3"/>
          <p:cNvSpPr/>
          <p:nvPr/>
        </p:nvSpPr>
        <p:spPr>
          <a:xfrm>
            <a:off x="0" y="1668463"/>
            <a:ext cx="7019925" cy="2881312"/>
          </a:xfrm>
          <a:prstGeom prst="roundRect">
            <a:avLst>
              <a:gd name="adj" fmla="val 1188"/>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FAA500"/>
              </a:solidFill>
            </a:endParaRPr>
          </a:p>
        </p:txBody>
      </p:sp>
      <p:sp>
        <p:nvSpPr>
          <p:cNvPr id="5" name="Abgerundetes Rechteck 4"/>
          <p:cNvSpPr/>
          <p:nvPr/>
        </p:nvSpPr>
        <p:spPr>
          <a:xfrm>
            <a:off x="0" y="1633538"/>
            <a:ext cx="7019925" cy="71437"/>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6" name="Abgerundetes Rechteck 5"/>
          <p:cNvSpPr/>
          <p:nvPr/>
        </p:nvSpPr>
        <p:spPr>
          <a:xfrm>
            <a:off x="0" y="4513263"/>
            <a:ext cx="7019925" cy="71437"/>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7" name="Titel 1"/>
          <p:cNvSpPr>
            <a:spLocks noGrp="1"/>
          </p:cNvSpPr>
          <p:nvPr>
            <p:ph type="ctrTitle" hasCustomPrompt="1"/>
          </p:nvPr>
        </p:nvSpPr>
        <p:spPr>
          <a:xfrm>
            <a:off x="468000" y="1839808"/>
            <a:ext cx="6513884" cy="533105"/>
          </a:xfrm>
          <a:prstGeom prst="rect">
            <a:avLst/>
          </a:prstGeom>
        </p:spPr>
        <p:txBody>
          <a:bodyPr lIns="0" rIns="0"/>
          <a:lstStyle>
            <a:lvl1pPr algn="l">
              <a:defRPr sz="2600">
                <a:solidFill>
                  <a:schemeClr val="bg1"/>
                </a:solidFill>
                <a:latin typeface="Lucida Sans"/>
                <a:cs typeface="Lucida Sans Unicode"/>
              </a:defRPr>
            </a:lvl1pPr>
          </a:lstStyle>
          <a:p>
            <a:r>
              <a:rPr lang="de-DE" dirty="0"/>
              <a:t>Kapiteltrennseite orange</a:t>
            </a:r>
          </a:p>
        </p:txBody>
      </p:sp>
      <p:sp>
        <p:nvSpPr>
          <p:cNvPr id="8" name="Untertitel 2"/>
          <p:cNvSpPr>
            <a:spLocks noGrp="1"/>
          </p:cNvSpPr>
          <p:nvPr>
            <p:ph type="subTitle" idx="1"/>
          </p:nvPr>
        </p:nvSpPr>
        <p:spPr>
          <a:xfrm>
            <a:off x="468000" y="2372913"/>
            <a:ext cx="6513884" cy="805526"/>
          </a:xfrm>
          <a:prstGeom prst="rect">
            <a:avLst/>
          </a:prstGeom>
        </p:spPr>
        <p:txBody>
          <a:bodyPr lIns="0"/>
          <a:lstStyle>
            <a:lvl1pPr marL="0" indent="0" algn="l">
              <a:buNone/>
              <a:defRPr sz="1600" spc="0">
                <a:solidFill>
                  <a:schemeClr val="bg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2" name="Foliennummernplatzhalter 1"/>
          <p:cNvSpPr>
            <a:spLocks noGrp="1"/>
          </p:cNvSpPr>
          <p:nvPr>
            <p:ph type="sldNum" sz="quarter" idx="10"/>
          </p:nvPr>
        </p:nvSpPr>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4058842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Bi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68000" y="1439999"/>
            <a:ext cx="8100000" cy="468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42950" indent="-285750">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itel 1"/>
          <p:cNvSpPr>
            <a:spLocks noGrp="1"/>
          </p:cNvSpPr>
          <p:nvPr>
            <p:ph type="ctrTitle" hasCustomPrompt="1"/>
          </p:nvPr>
        </p:nvSpPr>
        <p:spPr>
          <a:xfrm>
            <a:off x="468000" y="360000"/>
            <a:ext cx="8100000" cy="540000"/>
          </a:xfrm>
          <a:prstGeom prst="rect">
            <a:avLst/>
          </a:prstGeom>
        </p:spPr>
        <p:txBody>
          <a:bodyPr lIns="0" rIns="0"/>
          <a:lstStyle>
            <a:lvl1pPr algn="l">
              <a:defRPr sz="2600" b="0" i="0">
                <a:solidFill>
                  <a:srgbClr val="697D91"/>
                </a:solidFill>
                <a:latin typeface="Lucida Sans"/>
                <a:cs typeface="Lucida Sans"/>
              </a:defRPr>
            </a:lvl1pPr>
          </a:lstStyle>
          <a:p>
            <a:r>
              <a:rPr lang="de-DE" dirty="0"/>
              <a:t>Titel durch Klicken hinzufügen</a:t>
            </a:r>
          </a:p>
        </p:txBody>
      </p:sp>
      <p:sp>
        <p:nvSpPr>
          <p:cNvPr id="2" name="Foliennummernplatzhalter 1"/>
          <p:cNvSpPr>
            <a:spLocks noGrp="1"/>
          </p:cNvSpPr>
          <p:nvPr>
            <p:ph type="sldNum" sz="quarter" idx="10"/>
          </p:nvPr>
        </p:nvSpPr>
        <p:spPr/>
        <p:txBody>
          <a:bodyPr rIns="0"/>
          <a:lstStyle/>
          <a:p>
            <a:fld id="{F19AE9A8-34D4-4E8C-BE9C-13C550F1BED0}" type="slidenum">
              <a:rPr lang="de-CH" smtClean="0"/>
              <a:t>‹Nr.›</a:t>
            </a:fld>
            <a:endParaRPr lang="de-CH" dirty="0"/>
          </a:p>
        </p:txBody>
      </p:sp>
    </p:spTree>
    <p:extLst>
      <p:ext uri="{BB962C8B-B14F-4D97-AF65-F5344CB8AC3E}">
        <p14:creationId xmlns:p14="http://schemas.microsoft.com/office/powerpoint/2010/main" val="246484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rennseite grau">
    <p:spTree>
      <p:nvGrpSpPr>
        <p:cNvPr id="1" name=""/>
        <p:cNvGrpSpPr/>
        <p:nvPr/>
      </p:nvGrpSpPr>
      <p:grpSpPr>
        <a:xfrm>
          <a:off x="0" y="0"/>
          <a:ext cx="0" cy="0"/>
          <a:chOff x="0" y="0"/>
          <a:chExt cx="0" cy="0"/>
        </a:xfrm>
      </p:grpSpPr>
      <p:sp>
        <p:nvSpPr>
          <p:cNvPr id="4" name="Abgerundetes Rechteck 3"/>
          <p:cNvSpPr/>
          <p:nvPr/>
        </p:nvSpPr>
        <p:spPr>
          <a:xfrm>
            <a:off x="0" y="1668463"/>
            <a:ext cx="7019925" cy="2881312"/>
          </a:xfrm>
          <a:prstGeom prst="roundRect">
            <a:avLst>
              <a:gd name="adj" fmla="val 1188"/>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697D91"/>
              </a:solidFill>
            </a:endParaRPr>
          </a:p>
        </p:txBody>
      </p:sp>
      <p:sp>
        <p:nvSpPr>
          <p:cNvPr id="5" name="Abgerundetes Rechteck 4"/>
          <p:cNvSpPr/>
          <p:nvPr/>
        </p:nvSpPr>
        <p:spPr>
          <a:xfrm>
            <a:off x="0" y="1633538"/>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6" name="Abgerundetes Rechteck 5"/>
          <p:cNvSpPr/>
          <p:nvPr/>
        </p:nvSpPr>
        <p:spPr>
          <a:xfrm>
            <a:off x="0" y="4513263"/>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15" name="Titel 1"/>
          <p:cNvSpPr>
            <a:spLocks noGrp="1"/>
          </p:cNvSpPr>
          <p:nvPr>
            <p:ph type="ctrTitle" hasCustomPrompt="1"/>
          </p:nvPr>
        </p:nvSpPr>
        <p:spPr>
          <a:xfrm>
            <a:off x="468000" y="1839808"/>
            <a:ext cx="6513884" cy="533105"/>
          </a:xfrm>
          <a:prstGeom prst="rect">
            <a:avLst/>
          </a:prstGeom>
        </p:spPr>
        <p:txBody>
          <a:bodyPr lIns="0" rIns="0"/>
          <a:lstStyle>
            <a:lvl1pPr algn="l">
              <a:defRPr sz="2600">
                <a:solidFill>
                  <a:schemeClr val="bg1"/>
                </a:solidFill>
                <a:latin typeface="Lucida Sans"/>
                <a:cs typeface="Lucida Sans Unicode"/>
              </a:defRPr>
            </a:lvl1pPr>
          </a:lstStyle>
          <a:p>
            <a:r>
              <a:rPr lang="de-DE" dirty="0"/>
              <a:t>Kapiteltrennseite grau</a:t>
            </a:r>
          </a:p>
        </p:txBody>
      </p:sp>
      <p:sp>
        <p:nvSpPr>
          <p:cNvPr id="16" name="Untertitel 2"/>
          <p:cNvSpPr>
            <a:spLocks noGrp="1"/>
          </p:cNvSpPr>
          <p:nvPr>
            <p:ph type="subTitle" idx="1"/>
          </p:nvPr>
        </p:nvSpPr>
        <p:spPr>
          <a:xfrm>
            <a:off x="468000" y="2372913"/>
            <a:ext cx="6513884" cy="805526"/>
          </a:xfrm>
          <a:prstGeom prst="rect">
            <a:avLst/>
          </a:prstGeom>
        </p:spPr>
        <p:txBody>
          <a:bodyPr lIns="0"/>
          <a:lstStyle>
            <a:lvl1pPr marL="0" indent="0" algn="l">
              <a:buNone/>
              <a:defRPr sz="1600" spc="0">
                <a:solidFill>
                  <a:schemeClr val="bg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Tree>
    <p:extLst>
      <p:ext uri="{BB962C8B-B14F-4D97-AF65-F5344CB8AC3E}">
        <p14:creationId xmlns:p14="http://schemas.microsoft.com/office/powerpoint/2010/main" val="2446949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Bild mit Untertitel">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8000" y="360000"/>
            <a:ext cx="8100000" cy="540000"/>
          </a:xfrm>
          <a:prstGeom prst="rect">
            <a:avLst/>
          </a:prstGeom>
        </p:spPr>
        <p:txBody>
          <a:bodyPr lIns="0" rIns="0"/>
          <a:lstStyle>
            <a:lvl1pPr algn="l">
              <a:defRPr sz="260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hasCustomPrompt="1"/>
          </p:nvPr>
        </p:nvSpPr>
        <p:spPr>
          <a:xfrm>
            <a:off x="468000" y="1440000"/>
            <a:ext cx="8100000" cy="540000"/>
          </a:xfrm>
          <a:prstGeom prst="rect">
            <a:avLst/>
          </a:prstGeom>
        </p:spPr>
        <p:txBody>
          <a:bodyPr lIns="0" rIns="0" anchor="t" anchorCtr="0"/>
          <a:lstStyle>
            <a:lvl1pPr marL="0" indent="0">
              <a:buNone/>
              <a:defRPr sz="1800" b="0" i="0">
                <a:solidFill>
                  <a:srgbClr val="697D9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 </a:t>
            </a:r>
          </a:p>
        </p:txBody>
      </p:sp>
      <p:sp>
        <p:nvSpPr>
          <p:cNvPr id="16" name="Inhaltsplatzhalter 2"/>
          <p:cNvSpPr>
            <a:spLocks noGrp="1"/>
          </p:cNvSpPr>
          <p:nvPr>
            <p:ph sz="half" idx="13"/>
          </p:nvPr>
        </p:nvSpPr>
        <p:spPr>
          <a:xfrm>
            <a:off x="468000" y="2160000"/>
            <a:ext cx="8100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oliennummernplatzhalter 1"/>
          <p:cNvSpPr>
            <a:spLocks noGrp="1"/>
          </p:cNvSpPr>
          <p:nvPr>
            <p:ph type="sldNum" sz="quarter" idx="14"/>
          </p:nvPr>
        </p:nvSpPr>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2925656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Zwei Textfelder/Bilder">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7999" y="360000"/>
            <a:ext cx="8171999" cy="540000"/>
          </a:xfrm>
          <a:prstGeom prst="rect">
            <a:avLst/>
          </a:prstGeom>
        </p:spPr>
        <p:txBody>
          <a:bodyPr lIns="0" rIns="0"/>
          <a:lstStyle>
            <a:lvl1pPr algn="l">
              <a:defRPr sz="260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p:nvPr>
        </p:nvSpPr>
        <p:spPr>
          <a:xfrm>
            <a:off x="468000" y="5399230"/>
            <a:ext cx="3960000" cy="720583"/>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4" name="Textplatzhalter 2"/>
          <p:cNvSpPr>
            <a:spLocks noGrp="1"/>
          </p:cNvSpPr>
          <p:nvPr>
            <p:ph type="body" idx="18"/>
          </p:nvPr>
        </p:nvSpPr>
        <p:spPr>
          <a:xfrm>
            <a:off x="4589224" y="5399230"/>
            <a:ext cx="4050775" cy="720583"/>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2"/>
          <p:cNvSpPr>
            <a:spLocks noGrp="1"/>
          </p:cNvSpPr>
          <p:nvPr>
            <p:ph sz="half" idx="13"/>
          </p:nvPr>
        </p:nvSpPr>
        <p:spPr>
          <a:xfrm>
            <a:off x="468000" y="1439230"/>
            <a:ext cx="3960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3"/>
          <p:cNvSpPr>
            <a:spLocks noGrp="1"/>
          </p:cNvSpPr>
          <p:nvPr>
            <p:ph sz="half" idx="15"/>
          </p:nvPr>
        </p:nvSpPr>
        <p:spPr>
          <a:xfrm>
            <a:off x="4590000" y="1439230"/>
            <a:ext cx="4050000" cy="3960000"/>
          </a:xfrm>
          <a:prstGeom prst="rect">
            <a:avLst/>
          </a:prstGeom>
        </p:spPr>
        <p:txBody>
          <a:bodyPr lIns="0" rIns="0"/>
          <a:lstStyle>
            <a:lvl1pPr marL="271463" indent="-271463">
              <a:buClr>
                <a:srgbClr val="FAA500"/>
              </a:buClr>
              <a:buSzPct val="80000"/>
              <a:buFont typeface="Lucida Grande"/>
              <a:buChar char="▶"/>
              <a:defRPr sz="1800" b="0" i="0" baseline="0">
                <a:solidFill>
                  <a:schemeClr val="tx1"/>
                </a:solidFill>
                <a:latin typeface="Lucida Sans"/>
                <a:cs typeface="Lucida Sans"/>
              </a:defRPr>
            </a:lvl1pPr>
            <a:lvl2pPr marL="714375" indent="-257175">
              <a:buClr>
                <a:srgbClr val="FAA500"/>
              </a:buClr>
              <a:buSzPct val="80000"/>
              <a:buFont typeface="Lucida Grande"/>
              <a:buChar char="▶"/>
              <a:defRPr sz="1800" b="0" i="0" baseline="0">
                <a:solidFill>
                  <a:schemeClr val="tx1"/>
                </a:solidFill>
                <a:latin typeface="Lucida Sans"/>
                <a:cs typeface="Lucida Sans"/>
              </a:defRPr>
            </a:lvl2pPr>
            <a:lvl3pPr marL="1143000" indent="-228600">
              <a:buClr>
                <a:srgbClr val="FAA500"/>
              </a:buClr>
              <a:buSzPct val="80000"/>
              <a:buFont typeface="Lucida Grande"/>
              <a:buChar char="▶"/>
              <a:defRPr sz="1800" b="0" i="0" baseline="0">
                <a:solidFill>
                  <a:schemeClr val="tx1"/>
                </a:solidFill>
                <a:latin typeface="Lucida Sans"/>
                <a:cs typeface="Lucida Sans"/>
              </a:defRPr>
            </a:lvl3pPr>
            <a:lvl4pPr marL="1600200" indent="-228600">
              <a:buClr>
                <a:srgbClr val="FAA500"/>
              </a:buClr>
              <a:buSzPct val="80000"/>
              <a:buFont typeface="Lucida Grande"/>
              <a:buChar char="▶"/>
              <a:defRPr sz="1800" b="0" i="0" baseline="0">
                <a:solidFill>
                  <a:schemeClr val="tx1"/>
                </a:solidFill>
                <a:latin typeface="Lucida Sans"/>
                <a:cs typeface="Lucida Sans"/>
              </a:defRPr>
            </a:lvl4pPr>
            <a:lvl5pPr marL="2057400" indent="-228600">
              <a:buClr>
                <a:srgbClr val="FAA500"/>
              </a:buClr>
              <a:buSzPct val="80000"/>
              <a:buFont typeface="Lucida Grande"/>
              <a:buChar char="▶"/>
              <a:defRPr sz="1800" b="0" i="0" baseline="0">
                <a:solidFill>
                  <a:schemeClr val="tx1"/>
                </a:solidFill>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oliennummernplatzhalter 1"/>
          <p:cNvSpPr>
            <a:spLocks noGrp="1"/>
          </p:cNvSpPr>
          <p:nvPr>
            <p:ph type="sldNum" sz="quarter" idx="19"/>
          </p:nvPr>
        </p:nvSpPr>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1552669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Zwei Textfelder/Bilder mit Untertiteln">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8000" y="360000"/>
            <a:ext cx="8172000" cy="540000"/>
          </a:xfrm>
          <a:prstGeom prst="rect">
            <a:avLst/>
          </a:prstGeom>
        </p:spPr>
        <p:txBody>
          <a:bodyPr lIns="0" rIns="0"/>
          <a:lstStyle>
            <a:lvl1pPr algn="l">
              <a:defRPr sz="2600" b="0" i="0" baseline="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hasCustomPrompt="1"/>
          </p:nvPr>
        </p:nvSpPr>
        <p:spPr>
          <a:xfrm>
            <a:off x="468000" y="1440000"/>
            <a:ext cx="3960000" cy="540000"/>
          </a:xfrm>
          <a:prstGeom prst="rect">
            <a:avLst/>
          </a:prstGeom>
        </p:spPr>
        <p:txBody>
          <a:bodyPr lIns="0" rIns="0" anchor="t" anchorCtr="0"/>
          <a:lstStyle>
            <a:lvl1pPr marL="0" indent="0">
              <a:buNone/>
              <a:defRPr sz="1800" b="0" i="0" baseline="0">
                <a:solidFill>
                  <a:srgbClr val="697D9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6" name="Inhaltsplatzhalter 2"/>
          <p:cNvSpPr>
            <a:spLocks noGrp="1"/>
          </p:cNvSpPr>
          <p:nvPr>
            <p:ph sz="half" idx="13"/>
          </p:nvPr>
        </p:nvSpPr>
        <p:spPr>
          <a:xfrm>
            <a:off x="468000" y="2160000"/>
            <a:ext cx="3960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Textplatzhalter 2"/>
          <p:cNvSpPr>
            <a:spLocks noGrp="1"/>
          </p:cNvSpPr>
          <p:nvPr>
            <p:ph type="body" idx="14" hasCustomPrompt="1"/>
          </p:nvPr>
        </p:nvSpPr>
        <p:spPr>
          <a:xfrm>
            <a:off x="4590000" y="1440000"/>
            <a:ext cx="4050000" cy="540000"/>
          </a:xfrm>
          <a:prstGeom prst="rect">
            <a:avLst/>
          </a:prstGeom>
        </p:spPr>
        <p:txBody>
          <a:bodyPr lIns="0" rIns="0" anchor="t" anchorCtr="0"/>
          <a:lstStyle>
            <a:lvl1pPr marL="0" indent="0">
              <a:buNone/>
              <a:defRPr sz="1800" b="0" i="0">
                <a:solidFill>
                  <a:srgbClr val="697D9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8" name="Inhaltsplatzhalter 3"/>
          <p:cNvSpPr>
            <a:spLocks noGrp="1"/>
          </p:cNvSpPr>
          <p:nvPr>
            <p:ph sz="half" idx="15"/>
          </p:nvPr>
        </p:nvSpPr>
        <p:spPr>
          <a:xfrm>
            <a:off x="4590000" y="2160000"/>
            <a:ext cx="4050000" cy="3960000"/>
          </a:xfrm>
          <a:prstGeom prst="rect">
            <a:avLst/>
          </a:prstGeom>
        </p:spPr>
        <p:txBody>
          <a:bodyPr lIns="0" rIns="0"/>
          <a:lstStyle>
            <a:lvl1pPr marL="271463" indent="-271463">
              <a:buClr>
                <a:srgbClr val="FAA500"/>
              </a:buClr>
              <a:buSzPct val="80000"/>
              <a:buFont typeface="Lucida Grande"/>
              <a:buChar char="▶"/>
              <a:defRPr sz="1800" b="0" i="0" baseline="0">
                <a:solidFill>
                  <a:schemeClr val="tx1"/>
                </a:solidFill>
                <a:latin typeface="Lucida Sans"/>
                <a:cs typeface="Lucida Sans"/>
              </a:defRPr>
            </a:lvl1pPr>
            <a:lvl2pPr marL="714375" indent="-257175">
              <a:buClr>
                <a:srgbClr val="FAA500"/>
              </a:buClr>
              <a:buSzPct val="80000"/>
              <a:buFont typeface="Lucida Grande"/>
              <a:buChar char="▶"/>
              <a:defRPr sz="1800" b="0" i="0" baseline="0">
                <a:solidFill>
                  <a:schemeClr val="tx1"/>
                </a:solidFill>
                <a:latin typeface="Lucida Sans"/>
                <a:cs typeface="Lucida Sans"/>
              </a:defRPr>
            </a:lvl2pPr>
            <a:lvl3pPr marL="1143000" indent="-228600">
              <a:buClr>
                <a:srgbClr val="FAA500"/>
              </a:buClr>
              <a:buSzPct val="80000"/>
              <a:buFont typeface="Lucida Grande"/>
              <a:buChar char="▶"/>
              <a:defRPr sz="1800" b="0" i="0" baseline="0">
                <a:solidFill>
                  <a:schemeClr val="tx1"/>
                </a:solidFill>
                <a:latin typeface="Lucida Sans"/>
                <a:cs typeface="Lucida Sans"/>
              </a:defRPr>
            </a:lvl3pPr>
            <a:lvl4pPr marL="1600200" indent="-228600">
              <a:buClr>
                <a:srgbClr val="FAA500"/>
              </a:buClr>
              <a:buSzPct val="80000"/>
              <a:buFont typeface="Lucida Grande"/>
              <a:buChar char="▶"/>
              <a:defRPr sz="1800" b="0" i="0" baseline="0">
                <a:solidFill>
                  <a:schemeClr val="tx1"/>
                </a:solidFill>
                <a:latin typeface="Lucida Sans"/>
                <a:cs typeface="Lucida Sans"/>
              </a:defRPr>
            </a:lvl4pPr>
            <a:lvl5pPr marL="2057400" indent="-228600">
              <a:buClr>
                <a:srgbClr val="FAA500"/>
              </a:buClr>
              <a:buSzPct val="80000"/>
              <a:buFont typeface="Lucida Grande"/>
              <a:buChar char="▶"/>
              <a:defRPr sz="1800" b="0" i="0" baseline="0">
                <a:solidFill>
                  <a:schemeClr val="tx1"/>
                </a:solidFill>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oliennummernplatzhalter 1"/>
          <p:cNvSpPr>
            <a:spLocks noGrp="1"/>
          </p:cNvSpPr>
          <p:nvPr>
            <p:ph type="sldNum" sz="quarter" idx="16"/>
          </p:nvPr>
        </p:nvSpPr>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578912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rei Textfelder/Bilder">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7999" y="360000"/>
            <a:ext cx="8171999" cy="540000"/>
          </a:xfrm>
          <a:prstGeom prst="rect">
            <a:avLst/>
          </a:prstGeom>
        </p:spPr>
        <p:txBody>
          <a:bodyPr lIns="0"/>
          <a:lstStyle>
            <a:lvl1pPr algn="l">
              <a:defRPr sz="2600" b="0" i="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p:nvPr>
        </p:nvSpPr>
        <p:spPr>
          <a:xfrm>
            <a:off x="468000" y="5399230"/>
            <a:ext cx="2592000" cy="720583"/>
          </a:xfrm>
          <a:prstGeom prst="rect">
            <a:avLst/>
          </a:prstGeom>
        </p:spPr>
        <p:txBody>
          <a:bodyPr l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4" name="Textplatzhalter 2"/>
          <p:cNvSpPr>
            <a:spLocks noGrp="1"/>
          </p:cNvSpPr>
          <p:nvPr>
            <p:ph type="body" idx="18"/>
          </p:nvPr>
        </p:nvSpPr>
        <p:spPr>
          <a:xfrm>
            <a:off x="3258000" y="5399230"/>
            <a:ext cx="2592000" cy="720583"/>
          </a:xfrm>
          <a:prstGeom prst="rect">
            <a:avLst/>
          </a:prstGeom>
        </p:spPr>
        <p:txBody>
          <a:bodyPr l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2"/>
          <p:cNvSpPr>
            <a:spLocks noGrp="1"/>
          </p:cNvSpPr>
          <p:nvPr>
            <p:ph sz="half" idx="13"/>
          </p:nvPr>
        </p:nvSpPr>
        <p:spPr>
          <a:xfrm>
            <a:off x="468000" y="1439230"/>
            <a:ext cx="2592000" cy="3960000"/>
          </a:xfrm>
          <a:prstGeom prst="rect">
            <a:avLst/>
          </a:prstGeom>
        </p:spPr>
        <p:txBody>
          <a:bodyPr l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3"/>
          <p:cNvSpPr>
            <a:spLocks noGrp="1"/>
          </p:cNvSpPr>
          <p:nvPr>
            <p:ph sz="half" idx="15"/>
          </p:nvPr>
        </p:nvSpPr>
        <p:spPr>
          <a:xfrm>
            <a:off x="3258000" y="1439230"/>
            <a:ext cx="2592000" cy="3960000"/>
          </a:xfrm>
          <a:prstGeom prst="rect">
            <a:avLst/>
          </a:prstGeom>
        </p:spPr>
        <p:txBody>
          <a:bodyPr l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19"/>
          </p:nvPr>
        </p:nvSpPr>
        <p:spPr>
          <a:xfrm>
            <a:off x="6047998" y="1439230"/>
            <a:ext cx="2592000" cy="3960000"/>
          </a:xfrm>
          <a:prstGeom prst="rect">
            <a:avLst/>
          </a:prstGeom>
        </p:spPr>
        <p:txBody>
          <a:bodyPr l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2"/>
          <p:cNvSpPr>
            <a:spLocks noGrp="1"/>
          </p:cNvSpPr>
          <p:nvPr>
            <p:ph type="body" idx="20"/>
          </p:nvPr>
        </p:nvSpPr>
        <p:spPr>
          <a:xfrm>
            <a:off x="6047998" y="5399230"/>
            <a:ext cx="2592000" cy="720583"/>
          </a:xfrm>
          <a:prstGeom prst="rect">
            <a:avLst/>
          </a:prstGeom>
        </p:spPr>
        <p:txBody>
          <a:bodyPr l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Foliennummernplatzhalter 1"/>
          <p:cNvSpPr>
            <a:spLocks noGrp="1"/>
          </p:cNvSpPr>
          <p:nvPr>
            <p:ph type="sldNum" sz="quarter" idx="16"/>
          </p:nvPr>
        </p:nvSpPr>
        <p:spPr>
          <a:xfrm>
            <a:off x="6765342" y="6241256"/>
            <a:ext cx="1793442" cy="365125"/>
          </a:xfrm>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4205897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rei Textfelder/Bilder mit Untertitel">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7999" y="360000"/>
            <a:ext cx="8171999" cy="540000"/>
          </a:xfrm>
          <a:prstGeom prst="rect">
            <a:avLst/>
          </a:prstGeom>
        </p:spPr>
        <p:txBody>
          <a:bodyPr lIns="0" rIns="0"/>
          <a:lstStyle>
            <a:lvl1pPr algn="l">
              <a:defRPr sz="2600" b="0" i="0">
                <a:solidFill>
                  <a:srgbClr val="697D91"/>
                </a:solidFill>
                <a:latin typeface="Lucida Sans"/>
                <a:cs typeface="Lucida Sans"/>
              </a:defRPr>
            </a:lvl1pPr>
          </a:lstStyle>
          <a:p>
            <a:r>
              <a:rPr lang="de-DE" dirty="0"/>
              <a:t>Titel durch Klicken hinzufügen</a:t>
            </a:r>
          </a:p>
        </p:txBody>
      </p:sp>
      <p:sp>
        <p:nvSpPr>
          <p:cNvPr id="9" name="Inhaltsplatzhalter 2"/>
          <p:cNvSpPr>
            <a:spLocks noGrp="1"/>
          </p:cNvSpPr>
          <p:nvPr>
            <p:ph sz="half" idx="13"/>
          </p:nvPr>
        </p:nvSpPr>
        <p:spPr>
          <a:xfrm>
            <a:off x="468000" y="2155050"/>
            <a:ext cx="2592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3"/>
          <p:cNvSpPr>
            <a:spLocks noGrp="1"/>
          </p:cNvSpPr>
          <p:nvPr>
            <p:ph sz="half" idx="15"/>
          </p:nvPr>
        </p:nvSpPr>
        <p:spPr>
          <a:xfrm>
            <a:off x="3258000" y="2155050"/>
            <a:ext cx="2592000" cy="3960000"/>
          </a:xfrm>
          <a:prstGeom prst="rect">
            <a:avLst/>
          </a:prstGeom>
        </p:spPr>
        <p:txBody>
          <a:bodyPr lIns="0" r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19"/>
          </p:nvPr>
        </p:nvSpPr>
        <p:spPr>
          <a:xfrm>
            <a:off x="6047998" y="2155050"/>
            <a:ext cx="2592000" cy="3960000"/>
          </a:xfrm>
          <a:prstGeom prst="rect">
            <a:avLst/>
          </a:prstGeom>
        </p:spPr>
        <p:txBody>
          <a:bodyPr lIns="0" r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2"/>
          <p:cNvSpPr>
            <a:spLocks noGrp="1"/>
          </p:cNvSpPr>
          <p:nvPr>
            <p:ph type="body" idx="1" hasCustomPrompt="1"/>
          </p:nvPr>
        </p:nvSpPr>
        <p:spPr>
          <a:xfrm>
            <a:off x="468000" y="1439357"/>
            <a:ext cx="2592000" cy="540000"/>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3" name="Textplatzhalter 2"/>
          <p:cNvSpPr>
            <a:spLocks noGrp="1"/>
          </p:cNvSpPr>
          <p:nvPr>
            <p:ph type="body" idx="18" hasCustomPrompt="1"/>
          </p:nvPr>
        </p:nvSpPr>
        <p:spPr>
          <a:xfrm>
            <a:off x="3258000" y="1439357"/>
            <a:ext cx="2592000" cy="540000"/>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6" name="Textplatzhalter 2"/>
          <p:cNvSpPr>
            <a:spLocks noGrp="1"/>
          </p:cNvSpPr>
          <p:nvPr>
            <p:ph type="body" idx="20" hasCustomPrompt="1"/>
          </p:nvPr>
        </p:nvSpPr>
        <p:spPr>
          <a:xfrm>
            <a:off x="6047998" y="1439357"/>
            <a:ext cx="2592000" cy="540000"/>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2" name="Foliennummernplatzhalter 1"/>
          <p:cNvSpPr>
            <a:spLocks noGrp="1"/>
          </p:cNvSpPr>
          <p:nvPr>
            <p:ph type="sldNum" sz="quarter" idx="21"/>
          </p:nvPr>
        </p:nvSpPr>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725608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1559999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25C9DD95-6F23-C349-9262-D40AA930B722}" type="datetimeFigureOut">
              <a:rPr lang="de-DE" smtClean="0"/>
              <a:t>30.01.2019</a:t>
            </a:fld>
            <a:endParaRPr lang="de-DE" dirty="0"/>
          </a:p>
        </p:txBody>
      </p:sp>
      <p:sp>
        <p:nvSpPr>
          <p:cNvPr id="3" name="Footer Placeholder 2"/>
          <p:cNvSpPr>
            <a:spLocks noGrp="1"/>
          </p:cNvSpPr>
          <p:nvPr>
            <p:ph type="ftr" sz="quarter" idx="11"/>
          </p:nvPr>
        </p:nvSpPr>
        <p:spPr>
          <a:xfrm>
            <a:off x="3028951" y="6356353"/>
            <a:ext cx="3086100" cy="365125"/>
          </a:xfrm>
          <a:prstGeom prst="rect">
            <a:avLst/>
          </a:prstGeom>
        </p:spPr>
        <p:txBody>
          <a:bodyPr/>
          <a:lstStyle/>
          <a:p>
            <a:endParaRPr lang="de-DE" dirty="0"/>
          </a:p>
        </p:txBody>
      </p:sp>
      <p:sp>
        <p:nvSpPr>
          <p:cNvPr id="4" name="Slide Number Placeholder 3"/>
          <p:cNvSpPr>
            <a:spLocks noGrp="1"/>
          </p:cNvSpPr>
          <p:nvPr>
            <p:ph type="sldNum" sz="quarter" idx="12"/>
          </p:nvPr>
        </p:nvSpPr>
        <p:spPr/>
        <p:txBody>
          <a:bodyPr/>
          <a:lstStyle/>
          <a:p>
            <a:fld id="{B35B85ED-19E7-434B-A01D-0C3E9FD9FAB9}" type="slidenum">
              <a:rPr lang="de-DE" smtClean="0"/>
              <a:t>‹Nr.›</a:t>
            </a:fld>
            <a:endParaRPr lang="de-DE" dirty="0"/>
          </a:p>
        </p:txBody>
      </p:sp>
    </p:spTree>
    <p:extLst>
      <p:ext uri="{BB962C8B-B14F-4D97-AF65-F5344CB8AC3E}">
        <p14:creationId xmlns:p14="http://schemas.microsoft.com/office/powerpoint/2010/main" val="1880127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6" name="Abgerundetes Rechteck 5"/>
          <p:cNvSpPr/>
          <p:nvPr/>
        </p:nvSpPr>
        <p:spPr>
          <a:xfrm>
            <a:off x="0" y="1619250"/>
            <a:ext cx="6119813" cy="73025"/>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455960"/>
              </a:solidFill>
            </a:endParaRPr>
          </a:p>
        </p:txBody>
      </p:sp>
      <p:sp>
        <p:nvSpPr>
          <p:cNvPr id="7" name="Abgerundetes Rechteck 6"/>
          <p:cNvSpPr/>
          <p:nvPr/>
        </p:nvSpPr>
        <p:spPr>
          <a:xfrm>
            <a:off x="0" y="4500563"/>
            <a:ext cx="6119813" cy="71437"/>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8" name="Rechteck 7"/>
          <p:cNvSpPr/>
          <p:nvPr/>
        </p:nvSpPr>
        <p:spPr bwMode="white">
          <a:xfrm>
            <a:off x="372972" y="6253843"/>
            <a:ext cx="6216953" cy="304000"/>
          </a:xfrm>
          <a:prstGeom prst="rect">
            <a:avLst/>
          </a:prstGeom>
          <a:solidFill>
            <a:schemeClr val="bg1"/>
          </a:solidFill>
          <a:ln>
            <a:no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p>
        </p:txBody>
      </p:sp>
      <p:pic>
        <p:nvPicPr>
          <p:cNvPr id="13" name="Bild 6" descr="BFH_Logo_A_defren_100_RGB_130220.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2438" y="315913"/>
            <a:ext cx="15303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11"/>
          <p:cNvSpPr>
            <a:spLocks noGrp="1"/>
          </p:cNvSpPr>
          <p:nvPr>
            <p:ph type="pic" sz="quarter" idx="11" hasCustomPrompt="1"/>
          </p:nvPr>
        </p:nvSpPr>
        <p:spPr>
          <a:xfrm>
            <a:off x="0" y="1692000"/>
            <a:ext cx="6120000" cy="2808000"/>
          </a:xfrm>
          <a:prstGeom prst="rect">
            <a:avLst/>
          </a:prstGeom>
        </p:spPr>
        <p:txBody>
          <a:bodyPr vert="horz"/>
          <a:lstStyle>
            <a:lvl1pPr marL="0" indent="0">
              <a:buFontTx/>
              <a:buNone/>
              <a:defRPr>
                <a:latin typeface="Lucida Sans"/>
                <a:cs typeface="Lucida Sans"/>
              </a:defRPr>
            </a:lvl1pPr>
          </a:lstStyle>
          <a:p>
            <a:pPr lvl="0"/>
            <a:r>
              <a:rPr lang="de-DE" noProof="0" dirty="0"/>
              <a:t>Titelseite mit Bild </a:t>
            </a:r>
            <a:br>
              <a:rPr lang="de-DE" noProof="0" dirty="0"/>
            </a:br>
            <a:br>
              <a:rPr lang="de-DE" noProof="0" dirty="0"/>
            </a:br>
            <a:br>
              <a:rPr lang="de-DE" noProof="0" dirty="0"/>
            </a:br>
            <a:r>
              <a:rPr lang="de-DE" noProof="0" dirty="0"/>
              <a:t>durch Klicken auf Symbol hinzufügen</a:t>
            </a:r>
          </a:p>
        </p:txBody>
      </p:sp>
      <p:sp>
        <p:nvSpPr>
          <p:cNvPr id="9" name="Titel 1"/>
          <p:cNvSpPr>
            <a:spLocks noGrp="1"/>
          </p:cNvSpPr>
          <p:nvPr>
            <p:ph type="ctrTitle"/>
          </p:nvPr>
        </p:nvSpPr>
        <p:spPr>
          <a:xfrm>
            <a:off x="468000" y="4623441"/>
            <a:ext cx="8044216" cy="533105"/>
          </a:xfrm>
          <a:prstGeom prst="rect">
            <a:avLst/>
          </a:prstGeom>
        </p:spPr>
        <p:txBody>
          <a:bodyPr lIns="0"/>
          <a:lstStyle>
            <a:lvl1pPr algn="l">
              <a:defRPr sz="2600">
                <a:solidFill>
                  <a:srgbClr val="697D91"/>
                </a:solidFill>
                <a:latin typeface="Lucida Sans"/>
                <a:cs typeface="Lucida Sans Unicode"/>
              </a:defRPr>
            </a:lvl1pPr>
          </a:lstStyle>
          <a:p>
            <a:r>
              <a:rPr lang="de-DE"/>
              <a:t>Mastertitelformat bearbeiten</a:t>
            </a:r>
            <a:endParaRPr lang="de-DE" dirty="0"/>
          </a:p>
        </p:txBody>
      </p:sp>
      <p:sp>
        <p:nvSpPr>
          <p:cNvPr id="12" name="Untertitel 2"/>
          <p:cNvSpPr>
            <a:spLocks noGrp="1"/>
          </p:cNvSpPr>
          <p:nvPr>
            <p:ph type="subTitle" idx="1"/>
          </p:nvPr>
        </p:nvSpPr>
        <p:spPr>
          <a:xfrm>
            <a:off x="468000" y="5156546"/>
            <a:ext cx="6784390" cy="805526"/>
          </a:xfrm>
          <a:prstGeom prst="rect">
            <a:avLst/>
          </a:prstGeom>
        </p:spPr>
        <p:txBody>
          <a:bodyPr lIns="0"/>
          <a:lstStyle>
            <a:lvl1pPr marL="0" indent="0" algn="l">
              <a:buNone/>
              <a:defRPr sz="1600">
                <a:solidFill>
                  <a:srgbClr val="697D9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11" name="Textplatzhalter 15"/>
          <p:cNvSpPr>
            <a:spLocks noGrp="1"/>
          </p:cNvSpPr>
          <p:nvPr>
            <p:ph type="body" sz="quarter" idx="13" hasCustomPrompt="1"/>
          </p:nvPr>
        </p:nvSpPr>
        <p:spPr>
          <a:xfrm>
            <a:off x="462006" y="6299494"/>
            <a:ext cx="6790384" cy="258474"/>
          </a:xfrm>
          <a:prstGeom prst="rect">
            <a:avLst/>
          </a:prstGeom>
        </p:spPr>
        <p:txBody>
          <a:bodyPr vert="horz" lIns="0" rIns="0"/>
          <a:lstStyle>
            <a:lvl1pPr marL="177800" indent="-177800">
              <a:buClr>
                <a:srgbClr val="FAA500"/>
              </a:buClr>
              <a:buSzPct val="80000"/>
              <a:buFont typeface="Lucida Grande"/>
              <a:buChar char="▶"/>
              <a:tabLst>
                <a:tab pos="2151063" algn="l"/>
              </a:tabLst>
              <a:defRPr sz="1000" baseline="0">
                <a:solidFill>
                  <a:srgbClr val="697D91"/>
                </a:solidFill>
                <a:latin typeface="Lucida Sans"/>
              </a:defRPr>
            </a:lvl1pPr>
            <a:lvl2pPr marL="177800" indent="-177800">
              <a:buClr>
                <a:srgbClr val="FAA500"/>
              </a:buClr>
              <a:buSzPct val="80000"/>
              <a:buFont typeface="Lucida Grande"/>
              <a:buChar char="▶"/>
              <a:tabLst>
                <a:tab pos="2151063" algn="l"/>
              </a:tabLst>
              <a:defRPr sz="1000" baseline="0">
                <a:solidFill>
                  <a:srgbClr val="697378"/>
                </a:solidFill>
                <a:latin typeface="Lucida Sans"/>
              </a:defRPr>
            </a:lvl2pPr>
            <a:lvl3pPr marL="177800" indent="-177800">
              <a:buClr>
                <a:srgbClr val="FAA500"/>
              </a:buClr>
              <a:buSzPct val="80000"/>
              <a:buFont typeface="Lucida Grande"/>
              <a:buChar char="▶"/>
              <a:tabLst>
                <a:tab pos="2151063" algn="l"/>
              </a:tabLst>
              <a:defRPr sz="1000" baseline="0">
                <a:solidFill>
                  <a:srgbClr val="697378"/>
                </a:solidFill>
                <a:latin typeface="Lucida Sans"/>
              </a:defRPr>
            </a:lvl3pPr>
            <a:lvl4pPr marL="177800" indent="-177800">
              <a:buClr>
                <a:srgbClr val="FAA500"/>
              </a:buClr>
              <a:buSzPct val="80000"/>
              <a:buFont typeface="Lucida Grande"/>
              <a:buChar char="▶"/>
              <a:tabLst>
                <a:tab pos="2151063" algn="l"/>
              </a:tabLst>
              <a:defRPr sz="1000" baseline="0">
                <a:solidFill>
                  <a:srgbClr val="697378"/>
                </a:solidFill>
                <a:latin typeface="Lucida Sans"/>
              </a:defRPr>
            </a:lvl4pPr>
            <a:lvl5pPr marL="177800" indent="-177800">
              <a:buClr>
                <a:srgbClr val="FAA500"/>
              </a:buClr>
              <a:buSzPct val="80000"/>
              <a:buFont typeface="Lucida Grande"/>
              <a:buChar char="▶"/>
              <a:tabLst>
                <a:tab pos="2151063" algn="l"/>
              </a:tabLst>
              <a:defRPr sz="1000" baseline="0">
                <a:solidFill>
                  <a:srgbClr val="697378"/>
                </a:solidFill>
                <a:latin typeface="Lucida Sans"/>
              </a:defRPr>
            </a:lvl5pPr>
          </a:lstStyle>
          <a:p>
            <a:pPr lvl="0"/>
            <a:r>
              <a:rPr lang="de-DE" dirty="0"/>
              <a:t>Organisationseinheit oder Leistungsbereich</a:t>
            </a:r>
          </a:p>
        </p:txBody>
      </p:sp>
      <p:sp>
        <p:nvSpPr>
          <p:cNvPr id="14" name="Datumsplatzhalter 3"/>
          <p:cNvSpPr>
            <a:spLocks noGrp="1"/>
          </p:cNvSpPr>
          <p:nvPr>
            <p:ph type="dt" sz="half" idx="14"/>
          </p:nvPr>
        </p:nvSpPr>
        <p:spPr>
          <a:xfrm>
            <a:off x="7559675" y="6300788"/>
            <a:ext cx="1081088" cy="179387"/>
          </a:xfrm>
          <a:prstGeom prst="rect">
            <a:avLst/>
          </a:prstGeom>
        </p:spPr>
        <p:txBody>
          <a:bodyPr vert="horz" wrap="square" lIns="91440" tIns="45720" rIns="91440" bIns="45720" numCol="1" anchor="t" anchorCtr="0" compatLnSpc="1">
            <a:prstTxWarp prst="textNoShape">
              <a:avLst/>
            </a:prstTxWarp>
          </a:bodyPr>
          <a:lstStyle>
            <a:lvl1pPr algn="r">
              <a:defRPr sz="1000" smtClean="0">
                <a:solidFill>
                  <a:srgbClr val="697D91"/>
                </a:solidFill>
                <a:latin typeface="Lucida Sans" pitchFamily="34" charset="0"/>
              </a:defRPr>
            </a:lvl1pPr>
          </a:lstStyle>
          <a:p>
            <a:pPr>
              <a:defRPr/>
            </a:pPr>
            <a:endParaRPr lang="de-DE" dirty="0"/>
          </a:p>
        </p:txBody>
      </p:sp>
    </p:spTree>
    <p:extLst>
      <p:ext uri="{BB962C8B-B14F-4D97-AF65-F5344CB8AC3E}">
        <p14:creationId xmlns:p14="http://schemas.microsoft.com/office/powerpoint/2010/main" val="599870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sp>
        <p:nvSpPr>
          <p:cNvPr id="11" name="Rechteck 10"/>
          <p:cNvSpPr/>
          <p:nvPr userDrawn="1"/>
        </p:nvSpPr>
        <p:spPr bwMode="white">
          <a:xfrm>
            <a:off x="372972" y="6253843"/>
            <a:ext cx="6216953" cy="304000"/>
          </a:xfrm>
          <a:prstGeom prst="rect">
            <a:avLst/>
          </a:prstGeom>
          <a:solidFill>
            <a:schemeClr val="bg1"/>
          </a:solidFill>
          <a:ln>
            <a:no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p>
        </p:txBody>
      </p:sp>
      <p:sp>
        <p:nvSpPr>
          <p:cNvPr id="5" name="Abgerundetes Rechteck 4"/>
          <p:cNvSpPr/>
          <p:nvPr/>
        </p:nvSpPr>
        <p:spPr>
          <a:xfrm>
            <a:off x="0" y="1668463"/>
            <a:ext cx="7019925" cy="2881312"/>
          </a:xfrm>
          <a:prstGeom prst="roundRect">
            <a:avLst>
              <a:gd name="adj" fmla="val 1188"/>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6" name="Abgerundetes Rechteck 5"/>
          <p:cNvSpPr/>
          <p:nvPr/>
        </p:nvSpPr>
        <p:spPr>
          <a:xfrm>
            <a:off x="0" y="1633538"/>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7" name="Abgerundetes Rechteck 6"/>
          <p:cNvSpPr/>
          <p:nvPr/>
        </p:nvSpPr>
        <p:spPr>
          <a:xfrm>
            <a:off x="0" y="4513263"/>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pic>
        <p:nvPicPr>
          <p:cNvPr id="9" name="Bild 8" descr="BFH_Logo_A_defren_100_RGB_130220.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2438" y="315913"/>
            <a:ext cx="15303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a:spLocks noGrp="1"/>
          </p:cNvSpPr>
          <p:nvPr>
            <p:ph type="ctrTitle" hasCustomPrompt="1"/>
          </p:nvPr>
        </p:nvSpPr>
        <p:spPr>
          <a:xfrm>
            <a:off x="468000" y="1839808"/>
            <a:ext cx="6513884" cy="533105"/>
          </a:xfrm>
          <a:prstGeom prst="rect">
            <a:avLst/>
          </a:prstGeom>
        </p:spPr>
        <p:txBody>
          <a:bodyPr lIns="0" rIns="0"/>
          <a:lstStyle>
            <a:lvl1pPr algn="l">
              <a:defRPr sz="2600" baseline="0">
                <a:solidFill>
                  <a:schemeClr val="bg1"/>
                </a:solidFill>
                <a:latin typeface="Lucida Sans"/>
                <a:cs typeface="Lucida Sans Unicode"/>
              </a:defRPr>
            </a:lvl1pPr>
          </a:lstStyle>
          <a:p>
            <a:r>
              <a:rPr lang="de-DE" dirty="0"/>
              <a:t>Titelseite ohne Bild</a:t>
            </a:r>
          </a:p>
        </p:txBody>
      </p:sp>
      <p:sp>
        <p:nvSpPr>
          <p:cNvPr id="13" name="Untertitel 2"/>
          <p:cNvSpPr>
            <a:spLocks noGrp="1"/>
          </p:cNvSpPr>
          <p:nvPr>
            <p:ph type="subTitle" idx="1"/>
          </p:nvPr>
        </p:nvSpPr>
        <p:spPr>
          <a:xfrm>
            <a:off x="468000" y="2372913"/>
            <a:ext cx="6513884" cy="805526"/>
          </a:xfrm>
          <a:prstGeom prst="rect">
            <a:avLst/>
          </a:prstGeom>
        </p:spPr>
        <p:txBody>
          <a:bodyPr lIns="0"/>
          <a:lstStyle>
            <a:lvl1pPr marL="0" indent="0" algn="l">
              <a:buNone/>
              <a:defRPr sz="1600" spc="0">
                <a:solidFill>
                  <a:schemeClr val="bg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17" name="Textplatzhalter 15"/>
          <p:cNvSpPr>
            <a:spLocks noGrp="1"/>
          </p:cNvSpPr>
          <p:nvPr>
            <p:ph type="body" sz="quarter" idx="13" hasCustomPrompt="1"/>
          </p:nvPr>
        </p:nvSpPr>
        <p:spPr>
          <a:xfrm>
            <a:off x="462006" y="6299494"/>
            <a:ext cx="6790384" cy="258474"/>
          </a:xfrm>
          <a:prstGeom prst="rect">
            <a:avLst/>
          </a:prstGeom>
        </p:spPr>
        <p:txBody>
          <a:bodyPr vert="horz" lIns="0" rIns="0"/>
          <a:lstStyle>
            <a:lvl1pPr marL="177800" indent="-177800">
              <a:buClr>
                <a:srgbClr val="FAA500"/>
              </a:buClr>
              <a:buSzPct val="80000"/>
              <a:buFont typeface="Lucida Grande"/>
              <a:buChar char="▶"/>
              <a:tabLst>
                <a:tab pos="2151063" algn="l"/>
              </a:tabLst>
              <a:defRPr sz="1000" baseline="0">
                <a:solidFill>
                  <a:srgbClr val="697D91"/>
                </a:solidFill>
                <a:latin typeface="Lucida Sans"/>
              </a:defRPr>
            </a:lvl1pPr>
            <a:lvl2pPr marL="177800" indent="-177800">
              <a:buClr>
                <a:srgbClr val="FAA500"/>
              </a:buClr>
              <a:buSzPct val="80000"/>
              <a:buFont typeface="Lucida Grande"/>
              <a:buChar char="▶"/>
              <a:tabLst>
                <a:tab pos="2151063" algn="l"/>
              </a:tabLst>
              <a:defRPr sz="1000" baseline="0">
                <a:solidFill>
                  <a:srgbClr val="697378"/>
                </a:solidFill>
                <a:latin typeface="Lucida Sans"/>
              </a:defRPr>
            </a:lvl2pPr>
            <a:lvl3pPr marL="177800" indent="-177800">
              <a:buClr>
                <a:srgbClr val="FAA500"/>
              </a:buClr>
              <a:buSzPct val="80000"/>
              <a:buFont typeface="Lucida Grande"/>
              <a:buChar char="▶"/>
              <a:tabLst>
                <a:tab pos="2151063" algn="l"/>
              </a:tabLst>
              <a:defRPr sz="1000" baseline="0">
                <a:solidFill>
                  <a:srgbClr val="697378"/>
                </a:solidFill>
                <a:latin typeface="Lucida Sans"/>
              </a:defRPr>
            </a:lvl3pPr>
            <a:lvl4pPr marL="177800" indent="-177800">
              <a:buClr>
                <a:srgbClr val="FAA500"/>
              </a:buClr>
              <a:buSzPct val="80000"/>
              <a:buFont typeface="Lucida Grande"/>
              <a:buChar char="▶"/>
              <a:tabLst>
                <a:tab pos="2151063" algn="l"/>
              </a:tabLst>
              <a:defRPr sz="1000" baseline="0">
                <a:solidFill>
                  <a:srgbClr val="697378"/>
                </a:solidFill>
                <a:latin typeface="Lucida Sans"/>
              </a:defRPr>
            </a:lvl4pPr>
            <a:lvl5pPr marL="177800" indent="-177800">
              <a:buClr>
                <a:srgbClr val="FAA500"/>
              </a:buClr>
              <a:buSzPct val="80000"/>
              <a:buFont typeface="Lucida Grande"/>
              <a:buChar char="▶"/>
              <a:tabLst>
                <a:tab pos="2151063" algn="l"/>
              </a:tabLst>
              <a:defRPr sz="1000" baseline="0">
                <a:solidFill>
                  <a:srgbClr val="697378"/>
                </a:solidFill>
                <a:latin typeface="Lucida Sans"/>
              </a:defRPr>
            </a:lvl5pPr>
          </a:lstStyle>
          <a:p>
            <a:pPr lvl="0"/>
            <a:r>
              <a:rPr lang="de-DE" dirty="0"/>
              <a:t>Organisationseinheit oder Leistungsbereich</a:t>
            </a:r>
          </a:p>
        </p:txBody>
      </p:sp>
      <p:sp>
        <p:nvSpPr>
          <p:cNvPr id="10" name="Datumsplatzhalter 3"/>
          <p:cNvSpPr>
            <a:spLocks noGrp="1"/>
          </p:cNvSpPr>
          <p:nvPr>
            <p:ph type="dt" sz="half" idx="14"/>
          </p:nvPr>
        </p:nvSpPr>
        <p:spPr>
          <a:xfrm>
            <a:off x="7559675" y="6300788"/>
            <a:ext cx="1081088" cy="179387"/>
          </a:xfrm>
          <a:prstGeom prst="rect">
            <a:avLst/>
          </a:prstGeom>
        </p:spPr>
        <p:txBody>
          <a:bodyPr vert="horz" wrap="square" lIns="91440" tIns="45720" rIns="91440" bIns="45720" numCol="1" anchor="t" anchorCtr="0" compatLnSpc="1">
            <a:prstTxWarp prst="textNoShape">
              <a:avLst/>
            </a:prstTxWarp>
          </a:bodyPr>
          <a:lstStyle>
            <a:lvl1pPr algn="r">
              <a:defRPr sz="1000" smtClean="0">
                <a:solidFill>
                  <a:srgbClr val="697D91"/>
                </a:solidFill>
                <a:latin typeface="Lucida Sans" pitchFamily="34" charset="0"/>
              </a:defRPr>
            </a:lvl1pPr>
          </a:lstStyle>
          <a:p>
            <a:pPr>
              <a:defRPr/>
            </a:pPr>
            <a:endParaRPr lang="de-DE" dirty="0"/>
          </a:p>
        </p:txBody>
      </p:sp>
    </p:spTree>
    <p:extLst>
      <p:ext uri="{BB962C8B-B14F-4D97-AF65-F5344CB8AC3E}">
        <p14:creationId xmlns:p14="http://schemas.microsoft.com/office/powerpoint/2010/main" val="1979114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piteltrennseite grau">
    <p:spTree>
      <p:nvGrpSpPr>
        <p:cNvPr id="1" name=""/>
        <p:cNvGrpSpPr/>
        <p:nvPr/>
      </p:nvGrpSpPr>
      <p:grpSpPr>
        <a:xfrm>
          <a:off x="0" y="0"/>
          <a:ext cx="0" cy="0"/>
          <a:chOff x="0" y="0"/>
          <a:chExt cx="0" cy="0"/>
        </a:xfrm>
      </p:grpSpPr>
      <p:sp>
        <p:nvSpPr>
          <p:cNvPr id="4" name="Abgerundetes Rechteck 3"/>
          <p:cNvSpPr/>
          <p:nvPr/>
        </p:nvSpPr>
        <p:spPr>
          <a:xfrm>
            <a:off x="0" y="1668463"/>
            <a:ext cx="7019925" cy="2881312"/>
          </a:xfrm>
          <a:prstGeom prst="roundRect">
            <a:avLst>
              <a:gd name="adj" fmla="val 1188"/>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697D91"/>
              </a:solidFill>
            </a:endParaRPr>
          </a:p>
        </p:txBody>
      </p:sp>
      <p:sp>
        <p:nvSpPr>
          <p:cNvPr id="5" name="Abgerundetes Rechteck 4"/>
          <p:cNvSpPr/>
          <p:nvPr/>
        </p:nvSpPr>
        <p:spPr>
          <a:xfrm>
            <a:off x="0" y="1633538"/>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6" name="Abgerundetes Rechteck 5"/>
          <p:cNvSpPr/>
          <p:nvPr/>
        </p:nvSpPr>
        <p:spPr>
          <a:xfrm>
            <a:off x="0" y="4513263"/>
            <a:ext cx="7019925" cy="71437"/>
          </a:xfrm>
          <a:prstGeom prst="round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15" name="Titel 1"/>
          <p:cNvSpPr>
            <a:spLocks noGrp="1"/>
          </p:cNvSpPr>
          <p:nvPr>
            <p:ph type="ctrTitle" hasCustomPrompt="1"/>
          </p:nvPr>
        </p:nvSpPr>
        <p:spPr>
          <a:xfrm>
            <a:off x="468000" y="1839808"/>
            <a:ext cx="6513884" cy="533105"/>
          </a:xfrm>
          <a:prstGeom prst="rect">
            <a:avLst/>
          </a:prstGeom>
        </p:spPr>
        <p:txBody>
          <a:bodyPr lIns="0" rIns="0"/>
          <a:lstStyle>
            <a:lvl1pPr algn="l">
              <a:defRPr sz="2600">
                <a:solidFill>
                  <a:schemeClr val="bg1"/>
                </a:solidFill>
                <a:latin typeface="Lucida Sans"/>
                <a:cs typeface="Lucida Sans Unicode"/>
              </a:defRPr>
            </a:lvl1pPr>
          </a:lstStyle>
          <a:p>
            <a:r>
              <a:rPr lang="de-DE" dirty="0"/>
              <a:t>Kapiteltrennseite grau</a:t>
            </a:r>
          </a:p>
        </p:txBody>
      </p:sp>
      <p:sp>
        <p:nvSpPr>
          <p:cNvPr id="16" name="Untertitel 2"/>
          <p:cNvSpPr>
            <a:spLocks noGrp="1"/>
          </p:cNvSpPr>
          <p:nvPr>
            <p:ph type="subTitle" idx="1"/>
          </p:nvPr>
        </p:nvSpPr>
        <p:spPr>
          <a:xfrm>
            <a:off x="468000" y="2372913"/>
            <a:ext cx="6513884" cy="805526"/>
          </a:xfrm>
          <a:prstGeom prst="rect">
            <a:avLst/>
          </a:prstGeom>
        </p:spPr>
        <p:txBody>
          <a:bodyPr lIns="0"/>
          <a:lstStyle>
            <a:lvl1pPr marL="0" indent="0" algn="l">
              <a:buNone/>
              <a:defRPr sz="1600" spc="0">
                <a:solidFill>
                  <a:schemeClr val="bg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2" name="Foliennummernplatzhalter 1"/>
          <p:cNvSpPr>
            <a:spLocks noGrp="1"/>
          </p:cNvSpPr>
          <p:nvPr>
            <p:ph type="sldNum" sz="quarter" idx="10"/>
          </p:nvPr>
        </p:nvSpPr>
        <p:spPr>
          <a:xfrm>
            <a:off x="6765342" y="6241256"/>
            <a:ext cx="1793442" cy="365125"/>
          </a:xfrm>
          <a:prstGeom prst="rect">
            <a:avLst/>
          </a:prstGeom>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1906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trennseite orange">
    <p:spTree>
      <p:nvGrpSpPr>
        <p:cNvPr id="1" name=""/>
        <p:cNvGrpSpPr/>
        <p:nvPr/>
      </p:nvGrpSpPr>
      <p:grpSpPr>
        <a:xfrm>
          <a:off x="0" y="0"/>
          <a:ext cx="0" cy="0"/>
          <a:chOff x="0" y="0"/>
          <a:chExt cx="0" cy="0"/>
        </a:xfrm>
      </p:grpSpPr>
      <p:sp>
        <p:nvSpPr>
          <p:cNvPr id="4" name="Abgerundetes Rechteck 3"/>
          <p:cNvSpPr/>
          <p:nvPr/>
        </p:nvSpPr>
        <p:spPr>
          <a:xfrm>
            <a:off x="0" y="1668463"/>
            <a:ext cx="7019925" cy="2881312"/>
          </a:xfrm>
          <a:prstGeom prst="roundRect">
            <a:avLst>
              <a:gd name="adj" fmla="val 1188"/>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FAA500"/>
              </a:solidFill>
            </a:endParaRPr>
          </a:p>
        </p:txBody>
      </p:sp>
      <p:sp>
        <p:nvSpPr>
          <p:cNvPr id="5" name="Abgerundetes Rechteck 4"/>
          <p:cNvSpPr/>
          <p:nvPr/>
        </p:nvSpPr>
        <p:spPr>
          <a:xfrm>
            <a:off x="0" y="1633538"/>
            <a:ext cx="7019925" cy="71437"/>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6" name="Abgerundetes Rechteck 5"/>
          <p:cNvSpPr/>
          <p:nvPr/>
        </p:nvSpPr>
        <p:spPr>
          <a:xfrm>
            <a:off x="0" y="4513263"/>
            <a:ext cx="7019925" cy="71437"/>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7" name="Titel 1"/>
          <p:cNvSpPr>
            <a:spLocks noGrp="1"/>
          </p:cNvSpPr>
          <p:nvPr>
            <p:ph type="ctrTitle" hasCustomPrompt="1"/>
          </p:nvPr>
        </p:nvSpPr>
        <p:spPr>
          <a:xfrm>
            <a:off x="468000" y="1839808"/>
            <a:ext cx="6513884" cy="533105"/>
          </a:xfrm>
          <a:prstGeom prst="rect">
            <a:avLst/>
          </a:prstGeom>
        </p:spPr>
        <p:txBody>
          <a:bodyPr lIns="0" rIns="0"/>
          <a:lstStyle>
            <a:lvl1pPr algn="l">
              <a:defRPr sz="2600">
                <a:solidFill>
                  <a:schemeClr val="bg1"/>
                </a:solidFill>
                <a:latin typeface="Lucida Sans"/>
                <a:cs typeface="Lucida Sans Unicode"/>
              </a:defRPr>
            </a:lvl1pPr>
          </a:lstStyle>
          <a:p>
            <a:r>
              <a:rPr lang="de-DE" dirty="0"/>
              <a:t>Kapiteltrennseite orange</a:t>
            </a:r>
          </a:p>
        </p:txBody>
      </p:sp>
      <p:sp>
        <p:nvSpPr>
          <p:cNvPr id="8" name="Untertitel 2"/>
          <p:cNvSpPr>
            <a:spLocks noGrp="1"/>
          </p:cNvSpPr>
          <p:nvPr>
            <p:ph type="subTitle" idx="1"/>
          </p:nvPr>
        </p:nvSpPr>
        <p:spPr>
          <a:xfrm>
            <a:off x="468000" y="2372913"/>
            <a:ext cx="6513884" cy="805526"/>
          </a:xfrm>
          <a:prstGeom prst="rect">
            <a:avLst/>
          </a:prstGeom>
        </p:spPr>
        <p:txBody>
          <a:bodyPr lIns="0"/>
          <a:lstStyle>
            <a:lvl1pPr marL="0" indent="0" algn="l">
              <a:buNone/>
              <a:defRPr sz="1600" spc="0">
                <a:solidFill>
                  <a:schemeClr val="bg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Tree>
    <p:extLst>
      <p:ext uri="{BB962C8B-B14F-4D97-AF65-F5344CB8AC3E}">
        <p14:creationId xmlns:p14="http://schemas.microsoft.com/office/powerpoint/2010/main" val="1790426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piteltrennseite orange">
    <p:spTree>
      <p:nvGrpSpPr>
        <p:cNvPr id="1" name=""/>
        <p:cNvGrpSpPr/>
        <p:nvPr/>
      </p:nvGrpSpPr>
      <p:grpSpPr>
        <a:xfrm>
          <a:off x="0" y="0"/>
          <a:ext cx="0" cy="0"/>
          <a:chOff x="0" y="0"/>
          <a:chExt cx="0" cy="0"/>
        </a:xfrm>
      </p:grpSpPr>
      <p:sp>
        <p:nvSpPr>
          <p:cNvPr id="4" name="Abgerundetes Rechteck 3"/>
          <p:cNvSpPr/>
          <p:nvPr/>
        </p:nvSpPr>
        <p:spPr>
          <a:xfrm>
            <a:off x="0" y="1668463"/>
            <a:ext cx="7019925" cy="2881312"/>
          </a:xfrm>
          <a:prstGeom prst="roundRect">
            <a:avLst>
              <a:gd name="adj" fmla="val 1188"/>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FAA500"/>
              </a:solidFill>
            </a:endParaRPr>
          </a:p>
        </p:txBody>
      </p:sp>
      <p:sp>
        <p:nvSpPr>
          <p:cNvPr id="5" name="Abgerundetes Rechteck 4"/>
          <p:cNvSpPr/>
          <p:nvPr/>
        </p:nvSpPr>
        <p:spPr>
          <a:xfrm>
            <a:off x="0" y="1633538"/>
            <a:ext cx="7019925" cy="71437"/>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6" name="Abgerundetes Rechteck 5"/>
          <p:cNvSpPr/>
          <p:nvPr/>
        </p:nvSpPr>
        <p:spPr>
          <a:xfrm>
            <a:off x="0" y="4513263"/>
            <a:ext cx="7019925" cy="71437"/>
          </a:xfrm>
          <a:prstGeom prst="round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solidFill>
                <a:srgbClr val="E78E23"/>
              </a:solidFill>
            </a:endParaRPr>
          </a:p>
        </p:txBody>
      </p:sp>
      <p:sp>
        <p:nvSpPr>
          <p:cNvPr id="7" name="Titel 1"/>
          <p:cNvSpPr>
            <a:spLocks noGrp="1"/>
          </p:cNvSpPr>
          <p:nvPr>
            <p:ph type="ctrTitle" hasCustomPrompt="1"/>
          </p:nvPr>
        </p:nvSpPr>
        <p:spPr>
          <a:xfrm>
            <a:off x="468000" y="1839808"/>
            <a:ext cx="6513884" cy="533105"/>
          </a:xfrm>
          <a:prstGeom prst="rect">
            <a:avLst/>
          </a:prstGeom>
        </p:spPr>
        <p:txBody>
          <a:bodyPr lIns="0" rIns="0"/>
          <a:lstStyle>
            <a:lvl1pPr algn="l">
              <a:defRPr sz="2600">
                <a:solidFill>
                  <a:schemeClr val="bg1"/>
                </a:solidFill>
                <a:latin typeface="Lucida Sans"/>
                <a:cs typeface="Lucida Sans Unicode"/>
              </a:defRPr>
            </a:lvl1pPr>
          </a:lstStyle>
          <a:p>
            <a:r>
              <a:rPr lang="de-DE" dirty="0"/>
              <a:t>Kapiteltrennseite orange</a:t>
            </a:r>
          </a:p>
        </p:txBody>
      </p:sp>
      <p:sp>
        <p:nvSpPr>
          <p:cNvPr id="8" name="Untertitel 2"/>
          <p:cNvSpPr>
            <a:spLocks noGrp="1"/>
          </p:cNvSpPr>
          <p:nvPr>
            <p:ph type="subTitle" idx="1"/>
          </p:nvPr>
        </p:nvSpPr>
        <p:spPr>
          <a:xfrm>
            <a:off x="468000" y="2372913"/>
            <a:ext cx="6513884" cy="805526"/>
          </a:xfrm>
          <a:prstGeom prst="rect">
            <a:avLst/>
          </a:prstGeom>
        </p:spPr>
        <p:txBody>
          <a:bodyPr lIns="0"/>
          <a:lstStyle>
            <a:lvl1pPr marL="0" indent="0" algn="l">
              <a:buNone/>
              <a:defRPr sz="1600" spc="0">
                <a:solidFill>
                  <a:schemeClr val="bg1"/>
                </a:solidFill>
                <a:latin typeface="Lucida Sans"/>
                <a:cs typeface="Lucida Sans Unicod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2" name="Foliennummernplatzhalter 1"/>
          <p:cNvSpPr>
            <a:spLocks noGrp="1"/>
          </p:cNvSpPr>
          <p:nvPr>
            <p:ph type="sldNum" sz="quarter" idx="10"/>
          </p:nvPr>
        </p:nvSpPr>
        <p:spPr>
          <a:xfrm>
            <a:off x="6765342" y="6241256"/>
            <a:ext cx="1793442" cy="365125"/>
          </a:xfrm>
          <a:prstGeom prst="rect">
            <a:avLst/>
          </a:prstGeom>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2132624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Bi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68000" y="1439999"/>
            <a:ext cx="8100000" cy="4680000"/>
          </a:xfrm>
          <a:prstGeom prst="rect">
            <a:avLst/>
          </a:prstGeom>
        </p:spPr>
        <p:txBody>
          <a:bodyPr lIns="0" rIns="0"/>
          <a:lstStyle>
            <a:lvl1pPr marL="271463" indent="-271463">
              <a:spcBef>
                <a:spcPts val="600"/>
              </a:spcBef>
              <a:buClr>
                <a:srgbClr val="FAA500"/>
              </a:buClr>
              <a:buSzPct val="80000"/>
              <a:buFont typeface="Arial" panose="020B0604020202020204" pitchFamily="34" charset="0"/>
              <a:buChar char="•"/>
              <a:defRPr sz="1600">
                <a:latin typeface="Lucida Sans"/>
                <a:cs typeface="Lucida Sans"/>
              </a:defRPr>
            </a:lvl1pPr>
            <a:lvl2pPr marL="742950" indent="-285750">
              <a:spcBef>
                <a:spcPts val="600"/>
              </a:spcBef>
              <a:buClr>
                <a:srgbClr val="FAA500"/>
              </a:buClr>
              <a:buSzPct val="80000"/>
              <a:buFont typeface="Arial" panose="020B0604020202020204" pitchFamily="34" charset="0"/>
              <a:buChar char="•"/>
              <a:defRPr sz="1600">
                <a:latin typeface="Lucida Sans"/>
                <a:cs typeface="Lucida Sans"/>
              </a:defRPr>
            </a:lvl2pPr>
            <a:lvl3pPr marL="1143000" indent="-228600">
              <a:spcBef>
                <a:spcPts val="600"/>
              </a:spcBef>
              <a:buClr>
                <a:srgbClr val="FAA500"/>
              </a:buClr>
              <a:buSzPct val="80000"/>
              <a:buFont typeface="Arial" panose="020B0604020202020204" pitchFamily="34" charset="0"/>
              <a:buChar char="•"/>
              <a:defRPr sz="1600">
                <a:latin typeface="Lucida Sans"/>
                <a:cs typeface="Lucida Sans"/>
              </a:defRPr>
            </a:lvl3pPr>
            <a:lvl4pPr marL="1600200" indent="-228600">
              <a:spcBef>
                <a:spcPts val="600"/>
              </a:spcBef>
              <a:buClr>
                <a:srgbClr val="FAA500"/>
              </a:buClr>
              <a:buSzPct val="80000"/>
              <a:buFont typeface="Arial" panose="020B0604020202020204" pitchFamily="34" charset="0"/>
              <a:buChar char="•"/>
              <a:defRPr sz="1600">
                <a:latin typeface="Lucida Sans"/>
                <a:cs typeface="Lucida Sans"/>
              </a:defRPr>
            </a:lvl4pPr>
            <a:lvl5pPr marL="2057400" indent="-228600">
              <a:spcBef>
                <a:spcPts val="600"/>
              </a:spcBef>
              <a:buClr>
                <a:srgbClr val="FAA500"/>
              </a:buClr>
              <a:buSzPct val="80000"/>
              <a:buFont typeface="Arial" panose="020B0604020202020204" pitchFamily="34" charset="0"/>
              <a:buChar char="•"/>
              <a:defRPr sz="1600">
                <a:latin typeface="Lucida Sans"/>
                <a:cs typeface="Lucida Sans"/>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ctrTitle" hasCustomPrompt="1"/>
          </p:nvPr>
        </p:nvSpPr>
        <p:spPr>
          <a:xfrm>
            <a:off x="468000" y="535457"/>
            <a:ext cx="8100000" cy="540000"/>
          </a:xfrm>
          <a:prstGeom prst="rect">
            <a:avLst/>
          </a:prstGeom>
        </p:spPr>
        <p:txBody>
          <a:bodyPr lIns="0" rIns="0"/>
          <a:lstStyle>
            <a:lvl1pPr algn="l">
              <a:defRPr sz="2400" b="0" i="0">
                <a:solidFill>
                  <a:srgbClr val="697D91"/>
                </a:solidFill>
                <a:latin typeface="Lucida Sans"/>
                <a:cs typeface="Lucida Sans"/>
              </a:defRPr>
            </a:lvl1pPr>
          </a:lstStyle>
          <a:p>
            <a:r>
              <a:rPr lang="de-DE" dirty="0"/>
              <a:t>Titel durch Klicken hinzufügen</a:t>
            </a:r>
          </a:p>
        </p:txBody>
      </p:sp>
    </p:spTree>
    <p:extLst>
      <p:ext uri="{BB962C8B-B14F-4D97-AF65-F5344CB8AC3E}">
        <p14:creationId xmlns:p14="http://schemas.microsoft.com/office/powerpoint/2010/main" val="833035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Bild mit Untertitel">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8000" y="360000"/>
            <a:ext cx="8100000" cy="540000"/>
          </a:xfrm>
          <a:prstGeom prst="rect">
            <a:avLst/>
          </a:prstGeom>
        </p:spPr>
        <p:txBody>
          <a:bodyPr lIns="0" rIns="0"/>
          <a:lstStyle>
            <a:lvl1pPr algn="l">
              <a:defRPr sz="260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hasCustomPrompt="1"/>
          </p:nvPr>
        </p:nvSpPr>
        <p:spPr>
          <a:xfrm>
            <a:off x="468000" y="1440000"/>
            <a:ext cx="8100000" cy="540000"/>
          </a:xfrm>
          <a:prstGeom prst="rect">
            <a:avLst/>
          </a:prstGeom>
        </p:spPr>
        <p:txBody>
          <a:bodyPr lIns="0" rIns="0" anchor="t" anchorCtr="0"/>
          <a:lstStyle>
            <a:lvl1pPr marL="0" indent="0">
              <a:buNone/>
              <a:defRPr sz="1800" b="0" i="0">
                <a:solidFill>
                  <a:srgbClr val="697D9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 </a:t>
            </a:r>
          </a:p>
        </p:txBody>
      </p:sp>
      <p:sp>
        <p:nvSpPr>
          <p:cNvPr id="16" name="Inhaltsplatzhalter 2"/>
          <p:cNvSpPr>
            <a:spLocks noGrp="1"/>
          </p:cNvSpPr>
          <p:nvPr>
            <p:ph sz="half" idx="13"/>
          </p:nvPr>
        </p:nvSpPr>
        <p:spPr>
          <a:xfrm>
            <a:off x="468000" y="2160000"/>
            <a:ext cx="8100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oliennummernplatzhalter 1"/>
          <p:cNvSpPr>
            <a:spLocks noGrp="1"/>
          </p:cNvSpPr>
          <p:nvPr>
            <p:ph type="sldNum" sz="quarter" idx="14"/>
          </p:nvPr>
        </p:nvSpPr>
        <p:spPr>
          <a:xfrm>
            <a:off x="6765342" y="6241256"/>
            <a:ext cx="1793442" cy="365125"/>
          </a:xfrm>
          <a:prstGeom prst="rect">
            <a:avLst/>
          </a:prstGeom>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1400665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Zwei Textfelder/Bilder">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7999" y="360000"/>
            <a:ext cx="8171999" cy="540000"/>
          </a:xfrm>
          <a:prstGeom prst="rect">
            <a:avLst/>
          </a:prstGeom>
        </p:spPr>
        <p:txBody>
          <a:bodyPr lIns="0" rIns="0"/>
          <a:lstStyle>
            <a:lvl1pPr algn="l">
              <a:defRPr sz="260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p:nvPr>
        </p:nvSpPr>
        <p:spPr>
          <a:xfrm>
            <a:off x="468000" y="5399230"/>
            <a:ext cx="3960000" cy="720583"/>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4" name="Textplatzhalter 2"/>
          <p:cNvSpPr>
            <a:spLocks noGrp="1"/>
          </p:cNvSpPr>
          <p:nvPr>
            <p:ph type="body" idx="18"/>
          </p:nvPr>
        </p:nvSpPr>
        <p:spPr>
          <a:xfrm>
            <a:off x="4589224" y="5399230"/>
            <a:ext cx="4050775" cy="720583"/>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2"/>
          <p:cNvSpPr>
            <a:spLocks noGrp="1"/>
          </p:cNvSpPr>
          <p:nvPr>
            <p:ph sz="half" idx="13"/>
          </p:nvPr>
        </p:nvSpPr>
        <p:spPr>
          <a:xfrm>
            <a:off x="468000" y="1439230"/>
            <a:ext cx="3960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3"/>
          <p:cNvSpPr>
            <a:spLocks noGrp="1"/>
          </p:cNvSpPr>
          <p:nvPr>
            <p:ph sz="half" idx="15"/>
          </p:nvPr>
        </p:nvSpPr>
        <p:spPr>
          <a:xfrm>
            <a:off x="4590000" y="1439230"/>
            <a:ext cx="4050000" cy="3960000"/>
          </a:xfrm>
          <a:prstGeom prst="rect">
            <a:avLst/>
          </a:prstGeom>
        </p:spPr>
        <p:txBody>
          <a:bodyPr lIns="0" rIns="0"/>
          <a:lstStyle>
            <a:lvl1pPr marL="271463" indent="-271463">
              <a:buClr>
                <a:srgbClr val="FAA500"/>
              </a:buClr>
              <a:buSzPct val="80000"/>
              <a:buFont typeface="Lucida Grande"/>
              <a:buChar char="▶"/>
              <a:defRPr sz="1800" b="0" i="0" baseline="0">
                <a:solidFill>
                  <a:schemeClr val="tx1"/>
                </a:solidFill>
                <a:latin typeface="Lucida Sans"/>
                <a:cs typeface="Lucida Sans"/>
              </a:defRPr>
            </a:lvl1pPr>
            <a:lvl2pPr marL="714375" indent="-257175">
              <a:buClr>
                <a:srgbClr val="FAA500"/>
              </a:buClr>
              <a:buSzPct val="80000"/>
              <a:buFont typeface="Lucida Grande"/>
              <a:buChar char="▶"/>
              <a:defRPr sz="1800" b="0" i="0" baseline="0">
                <a:solidFill>
                  <a:schemeClr val="tx1"/>
                </a:solidFill>
                <a:latin typeface="Lucida Sans"/>
                <a:cs typeface="Lucida Sans"/>
              </a:defRPr>
            </a:lvl2pPr>
            <a:lvl3pPr marL="1143000" indent="-228600">
              <a:buClr>
                <a:srgbClr val="FAA500"/>
              </a:buClr>
              <a:buSzPct val="80000"/>
              <a:buFont typeface="Lucida Grande"/>
              <a:buChar char="▶"/>
              <a:defRPr sz="1800" b="0" i="0" baseline="0">
                <a:solidFill>
                  <a:schemeClr val="tx1"/>
                </a:solidFill>
                <a:latin typeface="Lucida Sans"/>
                <a:cs typeface="Lucida Sans"/>
              </a:defRPr>
            </a:lvl3pPr>
            <a:lvl4pPr marL="1600200" indent="-228600">
              <a:buClr>
                <a:srgbClr val="FAA500"/>
              </a:buClr>
              <a:buSzPct val="80000"/>
              <a:buFont typeface="Lucida Grande"/>
              <a:buChar char="▶"/>
              <a:defRPr sz="1800" b="0" i="0" baseline="0">
                <a:solidFill>
                  <a:schemeClr val="tx1"/>
                </a:solidFill>
                <a:latin typeface="Lucida Sans"/>
                <a:cs typeface="Lucida Sans"/>
              </a:defRPr>
            </a:lvl4pPr>
            <a:lvl5pPr marL="2057400" indent="-228600">
              <a:buClr>
                <a:srgbClr val="FAA500"/>
              </a:buClr>
              <a:buSzPct val="80000"/>
              <a:buFont typeface="Lucida Grande"/>
              <a:buChar char="▶"/>
              <a:defRPr sz="1800" b="0" i="0" baseline="0">
                <a:solidFill>
                  <a:schemeClr val="tx1"/>
                </a:solidFill>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oliennummernplatzhalter 1"/>
          <p:cNvSpPr>
            <a:spLocks noGrp="1"/>
          </p:cNvSpPr>
          <p:nvPr>
            <p:ph type="sldNum" sz="quarter" idx="19"/>
          </p:nvPr>
        </p:nvSpPr>
        <p:spPr>
          <a:xfrm>
            <a:off x="6765342" y="6241256"/>
            <a:ext cx="1793442" cy="365125"/>
          </a:xfrm>
          <a:prstGeom prst="rect">
            <a:avLst/>
          </a:prstGeom>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1256582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Zwei Textfelder/Bilder mit Untertiteln">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8000" y="360000"/>
            <a:ext cx="8172000" cy="540000"/>
          </a:xfrm>
          <a:prstGeom prst="rect">
            <a:avLst/>
          </a:prstGeom>
        </p:spPr>
        <p:txBody>
          <a:bodyPr lIns="0" rIns="0"/>
          <a:lstStyle>
            <a:lvl1pPr algn="l">
              <a:defRPr sz="2600" b="0" i="0" baseline="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hasCustomPrompt="1"/>
          </p:nvPr>
        </p:nvSpPr>
        <p:spPr>
          <a:xfrm>
            <a:off x="468000" y="1440000"/>
            <a:ext cx="3960000" cy="540000"/>
          </a:xfrm>
          <a:prstGeom prst="rect">
            <a:avLst/>
          </a:prstGeom>
        </p:spPr>
        <p:txBody>
          <a:bodyPr lIns="0" rIns="0" anchor="t" anchorCtr="0"/>
          <a:lstStyle>
            <a:lvl1pPr marL="0" indent="0">
              <a:buNone/>
              <a:defRPr sz="1800" b="0" i="0" baseline="0">
                <a:solidFill>
                  <a:srgbClr val="697D9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6" name="Inhaltsplatzhalter 2"/>
          <p:cNvSpPr>
            <a:spLocks noGrp="1"/>
          </p:cNvSpPr>
          <p:nvPr>
            <p:ph sz="half" idx="13"/>
          </p:nvPr>
        </p:nvSpPr>
        <p:spPr>
          <a:xfrm>
            <a:off x="468000" y="2160000"/>
            <a:ext cx="3960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Textplatzhalter 2"/>
          <p:cNvSpPr>
            <a:spLocks noGrp="1"/>
          </p:cNvSpPr>
          <p:nvPr>
            <p:ph type="body" idx="14" hasCustomPrompt="1"/>
          </p:nvPr>
        </p:nvSpPr>
        <p:spPr>
          <a:xfrm>
            <a:off x="4590000" y="1440000"/>
            <a:ext cx="4050000" cy="540000"/>
          </a:xfrm>
          <a:prstGeom prst="rect">
            <a:avLst/>
          </a:prstGeom>
        </p:spPr>
        <p:txBody>
          <a:bodyPr lIns="0" rIns="0" anchor="t" anchorCtr="0"/>
          <a:lstStyle>
            <a:lvl1pPr marL="0" indent="0">
              <a:buNone/>
              <a:defRPr sz="1800" b="0" i="0">
                <a:solidFill>
                  <a:srgbClr val="697D9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8" name="Inhaltsplatzhalter 3"/>
          <p:cNvSpPr>
            <a:spLocks noGrp="1"/>
          </p:cNvSpPr>
          <p:nvPr>
            <p:ph sz="half" idx="15"/>
          </p:nvPr>
        </p:nvSpPr>
        <p:spPr>
          <a:xfrm>
            <a:off x="4590000" y="2160000"/>
            <a:ext cx="4050000" cy="3960000"/>
          </a:xfrm>
          <a:prstGeom prst="rect">
            <a:avLst/>
          </a:prstGeom>
        </p:spPr>
        <p:txBody>
          <a:bodyPr lIns="0" rIns="0"/>
          <a:lstStyle>
            <a:lvl1pPr marL="271463" indent="-271463">
              <a:buClr>
                <a:srgbClr val="FAA500"/>
              </a:buClr>
              <a:buSzPct val="80000"/>
              <a:buFont typeface="Lucida Grande"/>
              <a:buChar char="▶"/>
              <a:defRPr sz="1800" b="0" i="0" baseline="0">
                <a:solidFill>
                  <a:schemeClr val="tx1"/>
                </a:solidFill>
                <a:latin typeface="Lucida Sans"/>
                <a:cs typeface="Lucida Sans"/>
              </a:defRPr>
            </a:lvl1pPr>
            <a:lvl2pPr marL="714375" indent="-257175">
              <a:buClr>
                <a:srgbClr val="FAA500"/>
              </a:buClr>
              <a:buSzPct val="80000"/>
              <a:buFont typeface="Lucida Grande"/>
              <a:buChar char="▶"/>
              <a:defRPr sz="1800" b="0" i="0" baseline="0">
                <a:solidFill>
                  <a:schemeClr val="tx1"/>
                </a:solidFill>
                <a:latin typeface="Lucida Sans"/>
                <a:cs typeface="Lucida Sans"/>
              </a:defRPr>
            </a:lvl2pPr>
            <a:lvl3pPr marL="1143000" indent="-228600">
              <a:buClr>
                <a:srgbClr val="FAA500"/>
              </a:buClr>
              <a:buSzPct val="80000"/>
              <a:buFont typeface="Lucida Grande"/>
              <a:buChar char="▶"/>
              <a:defRPr sz="1800" b="0" i="0" baseline="0">
                <a:solidFill>
                  <a:schemeClr val="tx1"/>
                </a:solidFill>
                <a:latin typeface="Lucida Sans"/>
                <a:cs typeface="Lucida Sans"/>
              </a:defRPr>
            </a:lvl3pPr>
            <a:lvl4pPr marL="1600200" indent="-228600">
              <a:buClr>
                <a:srgbClr val="FAA500"/>
              </a:buClr>
              <a:buSzPct val="80000"/>
              <a:buFont typeface="Lucida Grande"/>
              <a:buChar char="▶"/>
              <a:defRPr sz="1800" b="0" i="0" baseline="0">
                <a:solidFill>
                  <a:schemeClr val="tx1"/>
                </a:solidFill>
                <a:latin typeface="Lucida Sans"/>
                <a:cs typeface="Lucida Sans"/>
              </a:defRPr>
            </a:lvl4pPr>
            <a:lvl5pPr marL="2057400" indent="-228600">
              <a:buClr>
                <a:srgbClr val="FAA500"/>
              </a:buClr>
              <a:buSzPct val="80000"/>
              <a:buFont typeface="Lucida Grande"/>
              <a:buChar char="▶"/>
              <a:defRPr sz="1800" b="0" i="0" baseline="0">
                <a:solidFill>
                  <a:schemeClr val="tx1"/>
                </a:solidFill>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oliennummernplatzhalter 1"/>
          <p:cNvSpPr>
            <a:spLocks noGrp="1"/>
          </p:cNvSpPr>
          <p:nvPr>
            <p:ph type="sldNum" sz="quarter" idx="16"/>
          </p:nvPr>
        </p:nvSpPr>
        <p:spPr>
          <a:xfrm>
            <a:off x="6765342" y="6241256"/>
            <a:ext cx="1793442" cy="365125"/>
          </a:xfrm>
          <a:prstGeom prst="rect">
            <a:avLst/>
          </a:prstGeom>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1747518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rei Textfelder/Bilder">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7999" y="360000"/>
            <a:ext cx="8171999" cy="540000"/>
          </a:xfrm>
          <a:prstGeom prst="rect">
            <a:avLst/>
          </a:prstGeom>
        </p:spPr>
        <p:txBody>
          <a:bodyPr lIns="0"/>
          <a:lstStyle>
            <a:lvl1pPr algn="l">
              <a:defRPr sz="2600" b="0" i="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p:nvPr>
        </p:nvSpPr>
        <p:spPr>
          <a:xfrm>
            <a:off x="468000" y="5399230"/>
            <a:ext cx="2592000" cy="720583"/>
          </a:xfrm>
          <a:prstGeom prst="rect">
            <a:avLst/>
          </a:prstGeom>
        </p:spPr>
        <p:txBody>
          <a:bodyPr l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4" name="Textplatzhalter 2"/>
          <p:cNvSpPr>
            <a:spLocks noGrp="1"/>
          </p:cNvSpPr>
          <p:nvPr>
            <p:ph type="body" idx="18"/>
          </p:nvPr>
        </p:nvSpPr>
        <p:spPr>
          <a:xfrm>
            <a:off x="3258000" y="5399230"/>
            <a:ext cx="2592000" cy="720583"/>
          </a:xfrm>
          <a:prstGeom prst="rect">
            <a:avLst/>
          </a:prstGeom>
        </p:spPr>
        <p:txBody>
          <a:bodyPr l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2"/>
          <p:cNvSpPr>
            <a:spLocks noGrp="1"/>
          </p:cNvSpPr>
          <p:nvPr>
            <p:ph sz="half" idx="13"/>
          </p:nvPr>
        </p:nvSpPr>
        <p:spPr>
          <a:xfrm>
            <a:off x="468000" y="1439230"/>
            <a:ext cx="2592000" cy="3960000"/>
          </a:xfrm>
          <a:prstGeom prst="rect">
            <a:avLst/>
          </a:prstGeom>
        </p:spPr>
        <p:txBody>
          <a:bodyPr l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3"/>
          <p:cNvSpPr>
            <a:spLocks noGrp="1"/>
          </p:cNvSpPr>
          <p:nvPr>
            <p:ph sz="half" idx="15"/>
          </p:nvPr>
        </p:nvSpPr>
        <p:spPr>
          <a:xfrm>
            <a:off x="3258000" y="1439230"/>
            <a:ext cx="2592000" cy="3960000"/>
          </a:xfrm>
          <a:prstGeom prst="rect">
            <a:avLst/>
          </a:prstGeom>
        </p:spPr>
        <p:txBody>
          <a:bodyPr l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19"/>
          </p:nvPr>
        </p:nvSpPr>
        <p:spPr>
          <a:xfrm>
            <a:off x="6047998" y="1439230"/>
            <a:ext cx="2592000" cy="3960000"/>
          </a:xfrm>
          <a:prstGeom prst="rect">
            <a:avLst/>
          </a:prstGeom>
        </p:spPr>
        <p:txBody>
          <a:bodyPr l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2"/>
          <p:cNvSpPr>
            <a:spLocks noGrp="1"/>
          </p:cNvSpPr>
          <p:nvPr>
            <p:ph type="body" idx="20"/>
          </p:nvPr>
        </p:nvSpPr>
        <p:spPr>
          <a:xfrm>
            <a:off x="6047998" y="5399230"/>
            <a:ext cx="2592000" cy="720583"/>
          </a:xfrm>
          <a:prstGeom prst="rect">
            <a:avLst/>
          </a:prstGeom>
        </p:spPr>
        <p:txBody>
          <a:bodyPr l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Foliennummernplatzhalter 1"/>
          <p:cNvSpPr>
            <a:spLocks noGrp="1"/>
          </p:cNvSpPr>
          <p:nvPr>
            <p:ph type="sldNum" sz="quarter" idx="16"/>
          </p:nvPr>
        </p:nvSpPr>
        <p:spPr>
          <a:xfrm>
            <a:off x="6765342" y="6241256"/>
            <a:ext cx="1793442" cy="365125"/>
          </a:xfrm>
          <a:prstGeom prst="rect">
            <a:avLst/>
          </a:prstGeom>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971262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rei Textfelder/Bilder mit Untertitel">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7999" y="360000"/>
            <a:ext cx="8171999" cy="540000"/>
          </a:xfrm>
          <a:prstGeom prst="rect">
            <a:avLst/>
          </a:prstGeom>
        </p:spPr>
        <p:txBody>
          <a:bodyPr lIns="0" rIns="0"/>
          <a:lstStyle>
            <a:lvl1pPr algn="l">
              <a:defRPr sz="2600" b="0" i="0">
                <a:solidFill>
                  <a:srgbClr val="697D91"/>
                </a:solidFill>
                <a:latin typeface="Lucida Sans"/>
                <a:cs typeface="Lucida Sans"/>
              </a:defRPr>
            </a:lvl1pPr>
          </a:lstStyle>
          <a:p>
            <a:r>
              <a:rPr lang="de-DE" dirty="0"/>
              <a:t>Titel durch Klicken hinzufügen</a:t>
            </a:r>
          </a:p>
        </p:txBody>
      </p:sp>
      <p:sp>
        <p:nvSpPr>
          <p:cNvPr id="9" name="Inhaltsplatzhalter 2"/>
          <p:cNvSpPr>
            <a:spLocks noGrp="1"/>
          </p:cNvSpPr>
          <p:nvPr>
            <p:ph sz="half" idx="13"/>
          </p:nvPr>
        </p:nvSpPr>
        <p:spPr>
          <a:xfrm>
            <a:off x="468000" y="2155050"/>
            <a:ext cx="2592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3"/>
          <p:cNvSpPr>
            <a:spLocks noGrp="1"/>
          </p:cNvSpPr>
          <p:nvPr>
            <p:ph sz="half" idx="15"/>
          </p:nvPr>
        </p:nvSpPr>
        <p:spPr>
          <a:xfrm>
            <a:off x="3258000" y="2155050"/>
            <a:ext cx="2592000" cy="3960000"/>
          </a:xfrm>
          <a:prstGeom prst="rect">
            <a:avLst/>
          </a:prstGeom>
        </p:spPr>
        <p:txBody>
          <a:bodyPr lIns="0" r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19"/>
          </p:nvPr>
        </p:nvSpPr>
        <p:spPr>
          <a:xfrm>
            <a:off x="6047998" y="2155050"/>
            <a:ext cx="2592000" cy="3960000"/>
          </a:xfrm>
          <a:prstGeom prst="rect">
            <a:avLst/>
          </a:prstGeom>
        </p:spPr>
        <p:txBody>
          <a:bodyPr lIns="0" r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2"/>
          <p:cNvSpPr>
            <a:spLocks noGrp="1"/>
          </p:cNvSpPr>
          <p:nvPr>
            <p:ph type="body" idx="1" hasCustomPrompt="1"/>
          </p:nvPr>
        </p:nvSpPr>
        <p:spPr>
          <a:xfrm>
            <a:off x="468000" y="1439357"/>
            <a:ext cx="2592000" cy="540000"/>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3" name="Textplatzhalter 2"/>
          <p:cNvSpPr>
            <a:spLocks noGrp="1"/>
          </p:cNvSpPr>
          <p:nvPr>
            <p:ph type="body" idx="18" hasCustomPrompt="1"/>
          </p:nvPr>
        </p:nvSpPr>
        <p:spPr>
          <a:xfrm>
            <a:off x="3258000" y="1439357"/>
            <a:ext cx="2592000" cy="540000"/>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6" name="Textplatzhalter 2"/>
          <p:cNvSpPr>
            <a:spLocks noGrp="1"/>
          </p:cNvSpPr>
          <p:nvPr>
            <p:ph type="body" idx="20" hasCustomPrompt="1"/>
          </p:nvPr>
        </p:nvSpPr>
        <p:spPr>
          <a:xfrm>
            <a:off x="6047998" y="1439357"/>
            <a:ext cx="2592000" cy="540000"/>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2" name="Foliennummernplatzhalter 1"/>
          <p:cNvSpPr>
            <a:spLocks noGrp="1"/>
          </p:cNvSpPr>
          <p:nvPr>
            <p:ph type="sldNum" sz="quarter" idx="21"/>
          </p:nvPr>
        </p:nvSpPr>
        <p:spPr>
          <a:xfrm>
            <a:off x="6765342" y="6241256"/>
            <a:ext cx="1793442" cy="365125"/>
          </a:xfrm>
          <a:prstGeom prst="rect">
            <a:avLst/>
          </a:prstGeom>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2219244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a:xfrm>
            <a:off x="6765342" y="6241256"/>
            <a:ext cx="1793442" cy="365125"/>
          </a:xfrm>
          <a:prstGeom prst="rect">
            <a:avLst/>
          </a:prstGeom>
        </p:spPr>
        <p:txBody>
          <a:bodyPr/>
          <a:lstStyle/>
          <a:p>
            <a:fld id="{F19AE9A8-34D4-4E8C-BE9C-13C550F1BED0}" type="slidenum">
              <a:rPr lang="de-CH" smtClean="0"/>
              <a:t>‹Nr.›</a:t>
            </a:fld>
            <a:endParaRPr lang="de-CH" dirty="0"/>
          </a:p>
        </p:txBody>
      </p:sp>
    </p:spTree>
    <p:extLst>
      <p:ext uri="{BB962C8B-B14F-4D97-AF65-F5344CB8AC3E}">
        <p14:creationId xmlns:p14="http://schemas.microsoft.com/office/powerpoint/2010/main" val="179161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Bi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68000" y="1439999"/>
            <a:ext cx="8100000" cy="4680000"/>
          </a:xfrm>
          <a:prstGeom prst="rect">
            <a:avLst/>
          </a:prstGeom>
        </p:spPr>
        <p:txBody>
          <a:bodyPr lIns="0" rIns="0"/>
          <a:lstStyle>
            <a:lvl1pPr marL="271463" indent="-271463">
              <a:spcBef>
                <a:spcPts val="600"/>
              </a:spcBef>
              <a:buClr>
                <a:srgbClr val="FAA500"/>
              </a:buClr>
              <a:buSzPct val="80000"/>
              <a:buFont typeface="Arial" panose="020B0604020202020204" pitchFamily="34" charset="0"/>
              <a:buChar char="•"/>
              <a:defRPr sz="1600">
                <a:latin typeface="Lucida Sans"/>
                <a:cs typeface="Lucida Sans"/>
              </a:defRPr>
            </a:lvl1pPr>
            <a:lvl2pPr marL="742950" indent="-285750">
              <a:spcBef>
                <a:spcPts val="600"/>
              </a:spcBef>
              <a:buClr>
                <a:srgbClr val="FAA500"/>
              </a:buClr>
              <a:buSzPct val="80000"/>
              <a:buFont typeface="Arial" panose="020B0604020202020204" pitchFamily="34" charset="0"/>
              <a:buChar char="•"/>
              <a:defRPr sz="1600">
                <a:latin typeface="Lucida Sans"/>
                <a:cs typeface="Lucida Sans"/>
              </a:defRPr>
            </a:lvl2pPr>
            <a:lvl3pPr marL="1143000" indent="-228600">
              <a:spcBef>
                <a:spcPts val="600"/>
              </a:spcBef>
              <a:buClr>
                <a:srgbClr val="FAA500"/>
              </a:buClr>
              <a:buSzPct val="80000"/>
              <a:buFont typeface="Arial" panose="020B0604020202020204" pitchFamily="34" charset="0"/>
              <a:buChar char="•"/>
              <a:defRPr sz="1600">
                <a:latin typeface="Lucida Sans"/>
                <a:cs typeface="Lucida Sans"/>
              </a:defRPr>
            </a:lvl3pPr>
            <a:lvl4pPr marL="1600200" indent="-228600">
              <a:spcBef>
                <a:spcPts val="600"/>
              </a:spcBef>
              <a:buClr>
                <a:srgbClr val="FAA500"/>
              </a:buClr>
              <a:buSzPct val="80000"/>
              <a:buFont typeface="Arial" panose="020B0604020202020204" pitchFamily="34" charset="0"/>
              <a:buChar char="•"/>
              <a:defRPr sz="1600">
                <a:latin typeface="Lucida Sans"/>
                <a:cs typeface="Lucida Sans"/>
              </a:defRPr>
            </a:lvl4pPr>
            <a:lvl5pPr marL="2057400" indent="-228600">
              <a:spcBef>
                <a:spcPts val="600"/>
              </a:spcBef>
              <a:buClr>
                <a:srgbClr val="FAA500"/>
              </a:buClr>
              <a:buSzPct val="80000"/>
              <a:buFont typeface="Arial" panose="020B0604020202020204" pitchFamily="34" charset="0"/>
              <a:buChar char="•"/>
              <a:defRPr sz="1600">
                <a:latin typeface="Lucida Sans"/>
                <a:cs typeface="Lucida Sans"/>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ctrTitle" hasCustomPrompt="1"/>
          </p:nvPr>
        </p:nvSpPr>
        <p:spPr>
          <a:xfrm>
            <a:off x="468000" y="535457"/>
            <a:ext cx="8100000" cy="540000"/>
          </a:xfrm>
          <a:prstGeom prst="rect">
            <a:avLst/>
          </a:prstGeom>
        </p:spPr>
        <p:txBody>
          <a:bodyPr lIns="0" rIns="0"/>
          <a:lstStyle>
            <a:lvl1pPr algn="l">
              <a:defRPr sz="2400" b="0" i="0">
                <a:solidFill>
                  <a:srgbClr val="697D91"/>
                </a:solidFill>
                <a:latin typeface="Lucida Sans"/>
                <a:cs typeface="Lucida Sans"/>
              </a:defRPr>
            </a:lvl1pPr>
          </a:lstStyle>
          <a:p>
            <a:r>
              <a:rPr lang="de-DE" dirty="0"/>
              <a:t>Titel durch Klicken hinzufügen</a:t>
            </a:r>
          </a:p>
        </p:txBody>
      </p:sp>
    </p:spTree>
    <p:extLst>
      <p:ext uri="{BB962C8B-B14F-4D97-AF65-F5344CB8AC3E}">
        <p14:creationId xmlns:p14="http://schemas.microsoft.com/office/powerpoint/2010/main" val="384198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Bild mit Untertitel">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8000" y="360000"/>
            <a:ext cx="8100000" cy="540000"/>
          </a:xfrm>
          <a:prstGeom prst="rect">
            <a:avLst/>
          </a:prstGeom>
        </p:spPr>
        <p:txBody>
          <a:bodyPr lIns="0" rIns="0"/>
          <a:lstStyle>
            <a:lvl1pPr algn="l">
              <a:defRPr sz="260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hasCustomPrompt="1"/>
          </p:nvPr>
        </p:nvSpPr>
        <p:spPr>
          <a:xfrm>
            <a:off x="468000" y="1440000"/>
            <a:ext cx="8100000" cy="540000"/>
          </a:xfrm>
          <a:prstGeom prst="rect">
            <a:avLst/>
          </a:prstGeom>
        </p:spPr>
        <p:txBody>
          <a:bodyPr lIns="0" rIns="0" anchor="t" anchorCtr="0"/>
          <a:lstStyle>
            <a:lvl1pPr marL="0" indent="0">
              <a:buNone/>
              <a:defRPr sz="1800" b="0" i="0">
                <a:solidFill>
                  <a:srgbClr val="697D9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 </a:t>
            </a:r>
          </a:p>
        </p:txBody>
      </p:sp>
      <p:sp>
        <p:nvSpPr>
          <p:cNvPr id="16" name="Inhaltsplatzhalter 2"/>
          <p:cNvSpPr>
            <a:spLocks noGrp="1"/>
          </p:cNvSpPr>
          <p:nvPr>
            <p:ph sz="half" idx="13"/>
          </p:nvPr>
        </p:nvSpPr>
        <p:spPr>
          <a:xfrm>
            <a:off x="468000" y="2160000"/>
            <a:ext cx="8100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45551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Textfelder/Bilder">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7999" y="360000"/>
            <a:ext cx="8171999" cy="540000"/>
          </a:xfrm>
          <a:prstGeom prst="rect">
            <a:avLst/>
          </a:prstGeom>
        </p:spPr>
        <p:txBody>
          <a:bodyPr lIns="0" rIns="0"/>
          <a:lstStyle>
            <a:lvl1pPr algn="l">
              <a:defRPr sz="260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p:nvPr>
        </p:nvSpPr>
        <p:spPr>
          <a:xfrm>
            <a:off x="468000" y="5399230"/>
            <a:ext cx="3960000" cy="720583"/>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4" name="Textplatzhalter 2"/>
          <p:cNvSpPr>
            <a:spLocks noGrp="1"/>
          </p:cNvSpPr>
          <p:nvPr>
            <p:ph type="body" idx="18"/>
          </p:nvPr>
        </p:nvSpPr>
        <p:spPr>
          <a:xfrm>
            <a:off x="4589224" y="5399230"/>
            <a:ext cx="4050775" cy="720583"/>
          </a:xfrm>
          <a:prstGeom prst="rect">
            <a:avLst/>
          </a:prstGeom>
        </p:spPr>
        <p:txBody>
          <a:bodyPr lIns="0" r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2"/>
          <p:cNvSpPr>
            <a:spLocks noGrp="1"/>
          </p:cNvSpPr>
          <p:nvPr>
            <p:ph sz="half" idx="13"/>
          </p:nvPr>
        </p:nvSpPr>
        <p:spPr>
          <a:xfrm>
            <a:off x="468000" y="1439230"/>
            <a:ext cx="3960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3"/>
          <p:cNvSpPr>
            <a:spLocks noGrp="1"/>
          </p:cNvSpPr>
          <p:nvPr>
            <p:ph sz="half" idx="15"/>
          </p:nvPr>
        </p:nvSpPr>
        <p:spPr>
          <a:xfrm>
            <a:off x="4590000" y="1439230"/>
            <a:ext cx="4050000" cy="3960000"/>
          </a:xfrm>
          <a:prstGeom prst="rect">
            <a:avLst/>
          </a:prstGeom>
        </p:spPr>
        <p:txBody>
          <a:bodyPr lIns="0" rIns="0"/>
          <a:lstStyle>
            <a:lvl1pPr marL="271463" indent="-271463">
              <a:buClr>
                <a:srgbClr val="FAA500"/>
              </a:buClr>
              <a:buSzPct val="80000"/>
              <a:buFont typeface="Lucida Grande"/>
              <a:buChar char="▶"/>
              <a:defRPr sz="1800" b="0" i="0" baseline="0">
                <a:solidFill>
                  <a:schemeClr val="tx1"/>
                </a:solidFill>
                <a:latin typeface="Lucida Sans"/>
                <a:cs typeface="Lucida Sans"/>
              </a:defRPr>
            </a:lvl1pPr>
            <a:lvl2pPr marL="714375" indent="-257175">
              <a:buClr>
                <a:srgbClr val="FAA500"/>
              </a:buClr>
              <a:buSzPct val="80000"/>
              <a:buFont typeface="Lucida Grande"/>
              <a:buChar char="▶"/>
              <a:defRPr sz="1800" b="0" i="0" baseline="0">
                <a:solidFill>
                  <a:schemeClr val="tx1"/>
                </a:solidFill>
                <a:latin typeface="Lucida Sans"/>
                <a:cs typeface="Lucida Sans"/>
              </a:defRPr>
            </a:lvl2pPr>
            <a:lvl3pPr marL="1143000" indent="-228600">
              <a:buClr>
                <a:srgbClr val="FAA500"/>
              </a:buClr>
              <a:buSzPct val="80000"/>
              <a:buFont typeface="Lucida Grande"/>
              <a:buChar char="▶"/>
              <a:defRPr sz="1800" b="0" i="0" baseline="0">
                <a:solidFill>
                  <a:schemeClr val="tx1"/>
                </a:solidFill>
                <a:latin typeface="Lucida Sans"/>
                <a:cs typeface="Lucida Sans"/>
              </a:defRPr>
            </a:lvl3pPr>
            <a:lvl4pPr marL="1600200" indent="-228600">
              <a:buClr>
                <a:srgbClr val="FAA500"/>
              </a:buClr>
              <a:buSzPct val="80000"/>
              <a:buFont typeface="Lucida Grande"/>
              <a:buChar char="▶"/>
              <a:defRPr sz="1800" b="0" i="0" baseline="0">
                <a:solidFill>
                  <a:schemeClr val="tx1"/>
                </a:solidFill>
                <a:latin typeface="Lucida Sans"/>
                <a:cs typeface="Lucida Sans"/>
              </a:defRPr>
            </a:lvl4pPr>
            <a:lvl5pPr marL="2057400" indent="-228600">
              <a:buClr>
                <a:srgbClr val="FAA500"/>
              </a:buClr>
              <a:buSzPct val="80000"/>
              <a:buFont typeface="Lucida Grande"/>
              <a:buChar char="▶"/>
              <a:defRPr sz="1800" b="0" i="0" baseline="0">
                <a:solidFill>
                  <a:schemeClr val="tx1"/>
                </a:solidFill>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02686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Textfelder/Bilder mit Untertiteln">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8000" y="360000"/>
            <a:ext cx="8172000" cy="540000"/>
          </a:xfrm>
          <a:prstGeom prst="rect">
            <a:avLst/>
          </a:prstGeom>
        </p:spPr>
        <p:txBody>
          <a:bodyPr lIns="0" rIns="0"/>
          <a:lstStyle>
            <a:lvl1pPr algn="l">
              <a:defRPr sz="2600" b="0" i="0" baseline="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hasCustomPrompt="1"/>
          </p:nvPr>
        </p:nvSpPr>
        <p:spPr>
          <a:xfrm>
            <a:off x="468000" y="1440000"/>
            <a:ext cx="3960000" cy="540000"/>
          </a:xfrm>
          <a:prstGeom prst="rect">
            <a:avLst/>
          </a:prstGeom>
        </p:spPr>
        <p:txBody>
          <a:bodyPr lIns="0" rIns="0" anchor="t" anchorCtr="0"/>
          <a:lstStyle>
            <a:lvl1pPr marL="0" indent="0">
              <a:buNone/>
              <a:defRPr sz="1800" b="0" i="0" baseline="0">
                <a:solidFill>
                  <a:srgbClr val="697D9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6" name="Inhaltsplatzhalter 2"/>
          <p:cNvSpPr>
            <a:spLocks noGrp="1"/>
          </p:cNvSpPr>
          <p:nvPr>
            <p:ph sz="half" idx="13"/>
          </p:nvPr>
        </p:nvSpPr>
        <p:spPr>
          <a:xfrm>
            <a:off x="468000" y="2160000"/>
            <a:ext cx="3960000" cy="3960000"/>
          </a:xfrm>
          <a:prstGeom prst="rect">
            <a:avLst/>
          </a:prstGeom>
        </p:spPr>
        <p:txBody>
          <a:bodyPr lIns="0" r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Textplatzhalter 2"/>
          <p:cNvSpPr>
            <a:spLocks noGrp="1"/>
          </p:cNvSpPr>
          <p:nvPr>
            <p:ph type="body" idx="14" hasCustomPrompt="1"/>
          </p:nvPr>
        </p:nvSpPr>
        <p:spPr>
          <a:xfrm>
            <a:off x="4590000" y="1440000"/>
            <a:ext cx="4050000" cy="540000"/>
          </a:xfrm>
          <a:prstGeom prst="rect">
            <a:avLst/>
          </a:prstGeom>
        </p:spPr>
        <p:txBody>
          <a:bodyPr lIns="0" rIns="0" anchor="t" anchorCtr="0"/>
          <a:lstStyle>
            <a:lvl1pPr marL="0" indent="0">
              <a:buNone/>
              <a:defRPr sz="1800" b="0" i="0">
                <a:solidFill>
                  <a:srgbClr val="697D9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Untertitel durch Klicken hinzufügen</a:t>
            </a:r>
          </a:p>
        </p:txBody>
      </p:sp>
      <p:sp>
        <p:nvSpPr>
          <p:cNvPr id="18" name="Inhaltsplatzhalter 3"/>
          <p:cNvSpPr>
            <a:spLocks noGrp="1"/>
          </p:cNvSpPr>
          <p:nvPr>
            <p:ph sz="half" idx="15"/>
          </p:nvPr>
        </p:nvSpPr>
        <p:spPr>
          <a:xfrm>
            <a:off x="4590000" y="2160000"/>
            <a:ext cx="4050000" cy="3960000"/>
          </a:xfrm>
          <a:prstGeom prst="rect">
            <a:avLst/>
          </a:prstGeom>
        </p:spPr>
        <p:txBody>
          <a:bodyPr lIns="0" rIns="0"/>
          <a:lstStyle>
            <a:lvl1pPr marL="271463" indent="-271463">
              <a:buClr>
                <a:srgbClr val="FAA500"/>
              </a:buClr>
              <a:buSzPct val="80000"/>
              <a:buFont typeface="Lucida Grande"/>
              <a:buChar char="▶"/>
              <a:defRPr sz="1800" b="0" i="0" baseline="0">
                <a:solidFill>
                  <a:schemeClr val="tx1"/>
                </a:solidFill>
                <a:latin typeface="Lucida Sans"/>
                <a:cs typeface="Lucida Sans"/>
              </a:defRPr>
            </a:lvl1pPr>
            <a:lvl2pPr marL="714375" indent="-257175">
              <a:buClr>
                <a:srgbClr val="FAA500"/>
              </a:buClr>
              <a:buSzPct val="80000"/>
              <a:buFont typeface="Lucida Grande"/>
              <a:buChar char="▶"/>
              <a:defRPr sz="1800" b="0" i="0" baseline="0">
                <a:solidFill>
                  <a:schemeClr val="tx1"/>
                </a:solidFill>
                <a:latin typeface="Lucida Sans"/>
                <a:cs typeface="Lucida Sans"/>
              </a:defRPr>
            </a:lvl2pPr>
            <a:lvl3pPr marL="1143000" indent="-228600">
              <a:buClr>
                <a:srgbClr val="FAA500"/>
              </a:buClr>
              <a:buSzPct val="80000"/>
              <a:buFont typeface="Lucida Grande"/>
              <a:buChar char="▶"/>
              <a:defRPr sz="1800" b="0" i="0" baseline="0">
                <a:solidFill>
                  <a:schemeClr val="tx1"/>
                </a:solidFill>
                <a:latin typeface="Lucida Sans"/>
                <a:cs typeface="Lucida Sans"/>
              </a:defRPr>
            </a:lvl3pPr>
            <a:lvl4pPr marL="1600200" indent="-228600">
              <a:buClr>
                <a:srgbClr val="FAA500"/>
              </a:buClr>
              <a:buSzPct val="80000"/>
              <a:buFont typeface="Lucida Grande"/>
              <a:buChar char="▶"/>
              <a:defRPr sz="1800" b="0" i="0" baseline="0">
                <a:solidFill>
                  <a:schemeClr val="tx1"/>
                </a:solidFill>
                <a:latin typeface="Lucida Sans"/>
                <a:cs typeface="Lucida Sans"/>
              </a:defRPr>
            </a:lvl4pPr>
            <a:lvl5pPr marL="2057400" indent="-228600">
              <a:buClr>
                <a:srgbClr val="FAA500"/>
              </a:buClr>
              <a:buSzPct val="80000"/>
              <a:buFont typeface="Lucida Grande"/>
              <a:buChar char="▶"/>
              <a:defRPr sz="1800" b="0" i="0" baseline="0">
                <a:solidFill>
                  <a:schemeClr val="tx1"/>
                </a:solidFill>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0768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rei Textfelder/Bilder">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467999" y="360000"/>
            <a:ext cx="8171999" cy="540000"/>
          </a:xfrm>
          <a:prstGeom prst="rect">
            <a:avLst/>
          </a:prstGeom>
        </p:spPr>
        <p:txBody>
          <a:bodyPr lIns="0"/>
          <a:lstStyle>
            <a:lvl1pPr algn="l">
              <a:defRPr sz="2600" b="0" i="0">
                <a:solidFill>
                  <a:srgbClr val="697D91"/>
                </a:solidFill>
                <a:latin typeface="Lucida Sans"/>
                <a:cs typeface="Lucida Sans"/>
              </a:defRPr>
            </a:lvl1pPr>
          </a:lstStyle>
          <a:p>
            <a:r>
              <a:rPr lang="de-DE" dirty="0"/>
              <a:t>Titel durch Klicken hinzufügen</a:t>
            </a:r>
          </a:p>
        </p:txBody>
      </p:sp>
      <p:sp>
        <p:nvSpPr>
          <p:cNvPr id="15" name="Textplatzhalter 2"/>
          <p:cNvSpPr>
            <a:spLocks noGrp="1"/>
          </p:cNvSpPr>
          <p:nvPr>
            <p:ph type="body" idx="1"/>
          </p:nvPr>
        </p:nvSpPr>
        <p:spPr>
          <a:xfrm>
            <a:off x="468000" y="5399230"/>
            <a:ext cx="2592000" cy="720583"/>
          </a:xfrm>
          <a:prstGeom prst="rect">
            <a:avLst/>
          </a:prstGeom>
        </p:spPr>
        <p:txBody>
          <a:bodyPr l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4" name="Textplatzhalter 2"/>
          <p:cNvSpPr>
            <a:spLocks noGrp="1"/>
          </p:cNvSpPr>
          <p:nvPr>
            <p:ph type="body" idx="18"/>
          </p:nvPr>
        </p:nvSpPr>
        <p:spPr>
          <a:xfrm>
            <a:off x="3258000" y="5399230"/>
            <a:ext cx="2592000" cy="720583"/>
          </a:xfrm>
          <a:prstGeom prst="rect">
            <a:avLst/>
          </a:prstGeom>
        </p:spPr>
        <p:txBody>
          <a:bodyPr l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2"/>
          <p:cNvSpPr>
            <a:spLocks noGrp="1"/>
          </p:cNvSpPr>
          <p:nvPr>
            <p:ph sz="half" idx="13"/>
          </p:nvPr>
        </p:nvSpPr>
        <p:spPr>
          <a:xfrm>
            <a:off x="468000" y="1439230"/>
            <a:ext cx="2592000" cy="3960000"/>
          </a:xfrm>
          <a:prstGeom prst="rect">
            <a:avLst/>
          </a:prstGeom>
        </p:spPr>
        <p:txBody>
          <a:bodyPr lIns="0"/>
          <a:lstStyle>
            <a:lvl1pPr marL="271463" indent="-271463">
              <a:buClr>
                <a:srgbClr val="FAA500"/>
              </a:buClr>
              <a:buSzPct val="80000"/>
              <a:buFont typeface="Lucida Grande"/>
              <a:buChar char="▶"/>
              <a:defRPr sz="1800">
                <a:latin typeface="Lucida Sans"/>
                <a:cs typeface="Lucida Sans"/>
              </a:defRPr>
            </a:lvl1pPr>
            <a:lvl2pPr marL="714375" indent="-257175">
              <a:buClr>
                <a:srgbClr val="FAA500"/>
              </a:buClr>
              <a:buSzPct val="80000"/>
              <a:buFont typeface="Lucida Grande"/>
              <a:buChar char="▶"/>
              <a:defRPr sz="1800">
                <a:latin typeface="Lucida Sans"/>
                <a:cs typeface="Lucida Sans"/>
              </a:defRPr>
            </a:lvl2pPr>
            <a:lvl3pPr marL="1143000" indent="-228600">
              <a:buClr>
                <a:srgbClr val="FAA500"/>
              </a:buClr>
              <a:buSzPct val="80000"/>
              <a:buFont typeface="Lucida Grande"/>
              <a:buChar char="▶"/>
              <a:defRPr sz="1800">
                <a:latin typeface="Lucida Sans"/>
                <a:cs typeface="Lucida Sans"/>
              </a:defRPr>
            </a:lvl3pPr>
            <a:lvl4pPr marL="1600200" indent="-228600">
              <a:buClr>
                <a:srgbClr val="FAA500"/>
              </a:buClr>
              <a:buSzPct val="80000"/>
              <a:buFont typeface="Lucida Grande"/>
              <a:buChar char="▶"/>
              <a:defRPr sz="1800">
                <a:latin typeface="Lucida Sans"/>
                <a:cs typeface="Lucida Sans"/>
              </a:defRPr>
            </a:lvl4pPr>
            <a:lvl5pPr marL="2057400" indent="-228600">
              <a:buClr>
                <a:srgbClr val="FAA500"/>
              </a:buClr>
              <a:buSzPct val="80000"/>
              <a:buFont typeface="Lucida Grande"/>
              <a:buChar char="▶"/>
              <a:defRPr sz="1800">
                <a:latin typeface="Lucida Sans"/>
                <a:cs typeface="Lucida San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3"/>
          <p:cNvSpPr>
            <a:spLocks noGrp="1"/>
          </p:cNvSpPr>
          <p:nvPr>
            <p:ph sz="half" idx="15"/>
          </p:nvPr>
        </p:nvSpPr>
        <p:spPr>
          <a:xfrm>
            <a:off x="3258000" y="1439230"/>
            <a:ext cx="2592000" cy="3960000"/>
          </a:xfrm>
          <a:prstGeom prst="rect">
            <a:avLst/>
          </a:prstGeom>
        </p:spPr>
        <p:txBody>
          <a:bodyPr l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19"/>
          </p:nvPr>
        </p:nvSpPr>
        <p:spPr>
          <a:xfrm>
            <a:off x="6047998" y="1439230"/>
            <a:ext cx="2592000" cy="3960000"/>
          </a:xfrm>
          <a:prstGeom prst="rect">
            <a:avLst/>
          </a:prstGeom>
        </p:spPr>
        <p:txBody>
          <a:bodyPr lIns="0"/>
          <a:lstStyle>
            <a:lvl1pPr marL="271463" indent="-271463">
              <a:buClr>
                <a:srgbClr val="FAA500"/>
              </a:buClr>
              <a:buSzPct val="80000"/>
              <a:buFont typeface="Lucida Grande"/>
              <a:buChar char="▶"/>
              <a:defRPr sz="1800" b="0" i="0" baseline="0">
                <a:latin typeface="Lucida Sans"/>
                <a:cs typeface="Lucida Sans"/>
              </a:defRPr>
            </a:lvl1pPr>
            <a:lvl2pPr marL="714375" indent="-257175">
              <a:buClr>
                <a:srgbClr val="FAA500"/>
              </a:buClr>
              <a:buSzPct val="80000"/>
              <a:buFont typeface="Lucida Grande"/>
              <a:buChar char="▶"/>
              <a:defRPr sz="1800" b="0" i="0" baseline="0">
                <a:latin typeface="Lucida Sans"/>
                <a:cs typeface="Lucida Sans"/>
              </a:defRPr>
            </a:lvl2pPr>
            <a:lvl3pPr marL="1143000" indent="-228600">
              <a:buClr>
                <a:srgbClr val="FAA500"/>
              </a:buClr>
              <a:buSzPct val="80000"/>
              <a:buFont typeface="Lucida Grande"/>
              <a:buChar char="▶"/>
              <a:defRPr sz="1800" b="0" i="0" baseline="0">
                <a:latin typeface="Lucida Sans"/>
                <a:cs typeface="Lucida Sans"/>
              </a:defRPr>
            </a:lvl3pPr>
            <a:lvl4pPr marL="1600200" indent="-228600">
              <a:buClr>
                <a:srgbClr val="FAA500"/>
              </a:buClr>
              <a:buSzPct val="80000"/>
              <a:buFont typeface="Lucida Grande"/>
              <a:buChar char="▶"/>
              <a:defRPr sz="1800" b="0" i="0" baseline="0">
                <a:latin typeface="Lucida Sans"/>
                <a:cs typeface="Lucida Sans"/>
              </a:defRPr>
            </a:lvl4pPr>
            <a:lvl5pPr marL="2057400" indent="-228600">
              <a:buClr>
                <a:srgbClr val="FAA500"/>
              </a:buClr>
              <a:buSzPct val="80000"/>
              <a:buFont typeface="Lucida Grande"/>
              <a:buChar char="▶"/>
              <a:defRPr sz="1800" b="0" i="0" baseline="0">
                <a:latin typeface="Lucida Sans"/>
                <a:cs typeface="Lucida Sans"/>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2"/>
          <p:cNvSpPr>
            <a:spLocks noGrp="1"/>
          </p:cNvSpPr>
          <p:nvPr>
            <p:ph type="body" idx="20"/>
          </p:nvPr>
        </p:nvSpPr>
        <p:spPr>
          <a:xfrm>
            <a:off x="6047998" y="5399230"/>
            <a:ext cx="2592000" cy="720583"/>
          </a:xfrm>
          <a:prstGeom prst="rect">
            <a:avLst/>
          </a:prstGeom>
        </p:spPr>
        <p:txBody>
          <a:bodyPr lIns="0" anchor="t" anchorCtr="0"/>
          <a:lstStyle>
            <a:lvl1pPr marL="0" indent="0">
              <a:buNone/>
              <a:defRPr sz="1400" b="0" i="0">
                <a:solidFill>
                  <a:schemeClr val="tx1"/>
                </a:solidFill>
                <a:latin typeface="Lucida Sans"/>
                <a:cs typeface="Lucid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Tree>
    <p:extLst>
      <p:ext uri="{BB962C8B-B14F-4D97-AF65-F5344CB8AC3E}">
        <p14:creationId xmlns:p14="http://schemas.microsoft.com/office/powerpoint/2010/main" val="22597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feld 15"/>
          <p:cNvSpPr txBox="1">
            <a:spLocks noChangeArrowheads="1"/>
          </p:cNvSpPr>
          <p:nvPr/>
        </p:nvSpPr>
        <p:spPr bwMode="auto">
          <a:xfrm>
            <a:off x="468000" y="6300788"/>
            <a:ext cx="66881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defTabSz="647700" eaLnBrk="0" hangingPunct="0">
              <a:defRPr sz="2400">
                <a:solidFill>
                  <a:schemeClr val="tx1"/>
                </a:solidFill>
                <a:latin typeface="Calibri" pitchFamily="34" charset="0"/>
                <a:ea typeface="MS PGothic" pitchFamily="34" charset="-128"/>
              </a:defRPr>
            </a:lvl1pPr>
            <a:lvl2pPr marL="742950" indent="-285750" defTabSz="647700" eaLnBrk="0" hangingPunct="0">
              <a:defRPr sz="2400">
                <a:solidFill>
                  <a:schemeClr val="tx1"/>
                </a:solidFill>
                <a:latin typeface="Calibri" pitchFamily="34" charset="0"/>
                <a:ea typeface="MS PGothic" pitchFamily="34" charset="-128"/>
              </a:defRPr>
            </a:lvl2pPr>
            <a:lvl3pPr marL="1143000" indent="-228600" defTabSz="647700" eaLnBrk="0" hangingPunct="0">
              <a:defRPr sz="2400">
                <a:solidFill>
                  <a:schemeClr val="tx1"/>
                </a:solidFill>
                <a:latin typeface="Calibri" pitchFamily="34" charset="0"/>
                <a:ea typeface="MS PGothic" pitchFamily="34" charset="-128"/>
              </a:defRPr>
            </a:lvl3pPr>
            <a:lvl4pPr marL="1600200" indent="-228600" defTabSz="647700" eaLnBrk="0" hangingPunct="0">
              <a:defRPr sz="2400">
                <a:solidFill>
                  <a:schemeClr val="tx1"/>
                </a:solidFill>
                <a:latin typeface="Calibri" pitchFamily="34" charset="0"/>
                <a:ea typeface="MS PGothic" pitchFamily="34" charset="-128"/>
              </a:defRPr>
            </a:lvl4pPr>
            <a:lvl5pPr marL="2057400" indent="-228600" defTabSz="647700" eaLnBrk="0" hangingPunct="0">
              <a:defRPr sz="2400">
                <a:solidFill>
                  <a:schemeClr val="tx1"/>
                </a:solidFill>
                <a:latin typeface="Calibri" pitchFamily="34" charset="0"/>
                <a:ea typeface="MS PGothic" pitchFamily="34" charset="-128"/>
              </a:defRPr>
            </a:lvl5pPr>
            <a:lvl6pPr marL="25146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de-DE" sz="1000" dirty="0">
                <a:solidFill>
                  <a:srgbClr val="697D91"/>
                </a:solidFill>
                <a:latin typeface="Lucida Sans" pitchFamily="34" charset="0"/>
              </a:rPr>
              <a:t>Berner Fachhochschule | Haute école spécialisée bernoise | Bern University of Applied Sciences</a:t>
            </a:r>
          </a:p>
        </p:txBody>
      </p:sp>
      <p:sp>
        <p:nvSpPr>
          <p:cNvPr id="2" name="Rechteck 1"/>
          <p:cNvSpPr/>
          <p:nvPr/>
        </p:nvSpPr>
        <p:spPr>
          <a:xfrm>
            <a:off x="0" y="0"/>
            <a:ext cx="9144000" cy="6858000"/>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p>
        </p:txBody>
      </p:sp>
      <p:sp>
        <p:nvSpPr>
          <p:cNvPr id="6" name="Foliennummernplatzhalter 3">
            <a:extLst>
              <a:ext uri="{FF2B5EF4-FFF2-40B4-BE49-F238E27FC236}">
                <a16:creationId xmlns:a16="http://schemas.microsoft.com/office/drawing/2014/main" id="{2CFE1F91-DA11-4F8D-B0A7-DD0247DAB770}"/>
              </a:ext>
            </a:extLst>
          </p:cNvPr>
          <p:cNvSpPr txBox="1">
            <a:spLocks/>
          </p:cNvSpPr>
          <p:nvPr userDrawn="1"/>
        </p:nvSpPr>
        <p:spPr>
          <a:xfrm>
            <a:off x="6129793" y="6241256"/>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FBFBA05E-25B0-42A0-9EB8-43E40EECAC33}" type="slidenum">
              <a:rPr lang="de-CH" smtClean="0">
                <a:solidFill>
                  <a:prstClr val="black">
                    <a:tint val="75000"/>
                  </a:prstClr>
                </a:solidFill>
                <a:latin typeface="Calibri" panose="020F0502020204030204"/>
              </a:rPr>
              <a:pPr fontAlgn="auto">
                <a:spcBef>
                  <a:spcPts val="0"/>
                </a:spcBef>
                <a:spcAft>
                  <a:spcPts val="0"/>
                </a:spcAft>
              </a:pPr>
              <a:t>‹Nr.›</a:t>
            </a:fld>
            <a:endParaRPr lang="de-CH" dirty="0">
              <a:solidFill>
                <a:prstClr val="black">
                  <a:tint val="75000"/>
                </a:prstClr>
              </a:solidFill>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84" r:id="rId5"/>
    <p:sldLayoutId id="2147483785" r:id="rId6"/>
    <p:sldLayoutId id="2147483786" r:id="rId7"/>
    <p:sldLayoutId id="2147483787" r:id="rId8"/>
    <p:sldLayoutId id="2147483788" r:id="rId9"/>
    <p:sldLayoutId id="2147483789" r:id="rId10"/>
    <p:sldLayoutId id="2147483790" r:id="rId11"/>
    <p:sldLayoutId id="2147483809" r:id="rId12"/>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feld 15"/>
          <p:cNvSpPr txBox="1">
            <a:spLocks noChangeArrowheads="1"/>
          </p:cNvSpPr>
          <p:nvPr/>
        </p:nvSpPr>
        <p:spPr bwMode="auto">
          <a:xfrm>
            <a:off x="457200" y="6300788"/>
            <a:ext cx="66881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defTabSz="647700" eaLnBrk="0" hangingPunct="0">
              <a:defRPr sz="2400">
                <a:solidFill>
                  <a:schemeClr val="tx1"/>
                </a:solidFill>
                <a:latin typeface="Calibri" pitchFamily="34" charset="0"/>
                <a:ea typeface="MS PGothic" pitchFamily="34" charset="-128"/>
              </a:defRPr>
            </a:lvl1pPr>
            <a:lvl2pPr marL="742950" indent="-285750" defTabSz="647700" eaLnBrk="0" hangingPunct="0">
              <a:defRPr sz="2400">
                <a:solidFill>
                  <a:schemeClr val="tx1"/>
                </a:solidFill>
                <a:latin typeface="Calibri" pitchFamily="34" charset="0"/>
                <a:ea typeface="MS PGothic" pitchFamily="34" charset="-128"/>
              </a:defRPr>
            </a:lvl2pPr>
            <a:lvl3pPr marL="1143000" indent="-228600" defTabSz="647700" eaLnBrk="0" hangingPunct="0">
              <a:defRPr sz="2400">
                <a:solidFill>
                  <a:schemeClr val="tx1"/>
                </a:solidFill>
                <a:latin typeface="Calibri" pitchFamily="34" charset="0"/>
                <a:ea typeface="MS PGothic" pitchFamily="34" charset="-128"/>
              </a:defRPr>
            </a:lvl3pPr>
            <a:lvl4pPr marL="1600200" indent="-228600" defTabSz="647700" eaLnBrk="0" hangingPunct="0">
              <a:defRPr sz="2400">
                <a:solidFill>
                  <a:schemeClr val="tx1"/>
                </a:solidFill>
                <a:latin typeface="Calibri" pitchFamily="34" charset="0"/>
                <a:ea typeface="MS PGothic" pitchFamily="34" charset="-128"/>
              </a:defRPr>
            </a:lvl4pPr>
            <a:lvl5pPr marL="2057400" indent="-228600" defTabSz="647700" eaLnBrk="0" hangingPunct="0">
              <a:defRPr sz="2400">
                <a:solidFill>
                  <a:schemeClr val="tx1"/>
                </a:solidFill>
                <a:latin typeface="Calibri" pitchFamily="34" charset="0"/>
                <a:ea typeface="MS PGothic" pitchFamily="34" charset="-128"/>
              </a:defRPr>
            </a:lvl5pPr>
            <a:lvl6pPr marL="25146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de-DE" sz="1000" dirty="0">
                <a:solidFill>
                  <a:srgbClr val="697D91"/>
                </a:solidFill>
                <a:latin typeface="Lucida Sans" pitchFamily="34" charset="0"/>
              </a:rPr>
              <a:t>Berner Fachhochschule | Haute école spécialisée bernoise | Bern University of Applied Sciences</a:t>
            </a:r>
          </a:p>
        </p:txBody>
      </p:sp>
      <p:sp>
        <p:nvSpPr>
          <p:cNvPr id="2" name="Rechteck 1"/>
          <p:cNvSpPr/>
          <p:nvPr/>
        </p:nvSpPr>
        <p:spPr>
          <a:xfrm>
            <a:off x="0" y="0"/>
            <a:ext cx="9144000" cy="6858000"/>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p>
        </p:txBody>
      </p:sp>
      <p:sp>
        <p:nvSpPr>
          <p:cNvPr id="3" name="Foliennummernplatzhalter 2"/>
          <p:cNvSpPr>
            <a:spLocks noGrp="1"/>
          </p:cNvSpPr>
          <p:nvPr>
            <p:ph type="sldNum" sz="quarter" idx="4"/>
          </p:nvPr>
        </p:nvSpPr>
        <p:spPr>
          <a:xfrm>
            <a:off x="6765342" y="6241256"/>
            <a:ext cx="1793442" cy="365125"/>
          </a:xfrm>
          <a:prstGeom prst="rect">
            <a:avLst/>
          </a:prstGeom>
        </p:spPr>
        <p:txBody>
          <a:bodyPr vert="horz" lIns="91440" tIns="45720" rIns="0" bIns="45720" rtlCol="0" anchor="ctr"/>
          <a:lstStyle>
            <a:lvl1pPr algn="r">
              <a:defRPr sz="1000">
                <a:solidFill>
                  <a:srgbClr val="697D91"/>
                </a:solidFill>
                <a:latin typeface="+mn-lt"/>
              </a:defRPr>
            </a:lvl1pPr>
          </a:lstStyle>
          <a:p>
            <a:fld id="{F19AE9A8-34D4-4E8C-BE9C-13C550F1BED0}" type="slidenum">
              <a:rPr lang="de-CH" smtClean="0"/>
              <a:pPr/>
              <a:t>‹Nr.›</a:t>
            </a:fld>
            <a:endParaRPr lang="de-CH" dirty="0"/>
          </a:p>
        </p:txBody>
      </p:sp>
    </p:spTree>
    <p:extLst>
      <p:ext uri="{BB962C8B-B14F-4D97-AF65-F5344CB8AC3E}">
        <p14:creationId xmlns:p14="http://schemas.microsoft.com/office/powerpoint/2010/main" val="89603007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feld 15"/>
          <p:cNvSpPr txBox="1">
            <a:spLocks noChangeArrowheads="1"/>
          </p:cNvSpPr>
          <p:nvPr/>
        </p:nvSpPr>
        <p:spPr bwMode="auto">
          <a:xfrm>
            <a:off x="457200" y="6300788"/>
            <a:ext cx="66881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defTabSz="647700" eaLnBrk="0" hangingPunct="0">
              <a:defRPr sz="2400">
                <a:solidFill>
                  <a:schemeClr val="tx1"/>
                </a:solidFill>
                <a:latin typeface="Calibri" pitchFamily="34" charset="0"/>
                <a:ea typeface="MS PGothic" pitchFamily="34" charset="-128"/>
              </a:defRPr>
            </a:lvl1pPr>
            <a:lvl2pPr marL="742950" indent="-285750" defTabSz="647700" eaLnBrk="0" hangingPunct="0">
              <a:defRPr sz="2400">
                <a:solidFill>
                  <a:schemeClr val="tx1"/>
                </a:solidFill>
                <a:latin typeface="Calibri" pitchFamily="34" charset="0"/>
                <a:ea typeface="MS PGothic" pitchFamily="34" charset="-128"/>
              </a:defRPr>
            </a:lvl2pPr>
            <a:lvl3pPr marL="1143000" indent="-228600" defTabSz="647700" eaLnBrk="0" hangingPunct="0">
              <a:defRPr sz="2400">
                <a:solidFill>
                  <a:schemeClr val="tx1"/>
                </a:solidFill>
                <a:latin typeface="Calibri" pitchFamily="34" charset="0"/>
                <a:ea typeface="MS PGothic" pitchFamily="34" charset="-128"/>
              </a:defRPr>
            </a:lvl3pPr>
            <a:lvl4pPr marL="1600200" indent="-228600" defTabSz="647700" eaLnBrk="0" hangingPunct="0">
              <a:defRPr sz="2400">
                <a:solidFill>
                  <a:schemeClr val="tx1"/>
                </a:solidFill>
                <a:latin typeface="Calibri" pitchFamily="34" charset="0"/>
                <a:ea typeface="MS PGothic" pitchFamily="34" charset="-128"/>
              </a:defRPr>
            </a:lvl4pPr>
            <a:lvl5pPr marL="2057400" indent="-228600" defTabSz="647700" eaLnBrk="0" hangingPunct="0">
              <a:defRPr sz="2400">
                <a:solidFill>
                  <a:schemeClr val="tx1"/>
                </a:solidFill>
                <a:latin typeface="Calibri" pitchFamily="34" charset="0"/>
                <a:ea typeface="MS PGothic" pitchFamily="34" charset="-128"/>
              </a:defRPr>
            </a:lvl5pPr>
            <a:lvl6pPr marL="25146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de-DE" sz="1000" dirty="0">
                <a:solidFill>
                  <a:srgbClr val="697D91"/>
                </a:solidFill>
                <a:latin typeface="Lucida Sans" pitchFamily="34" charset="0"/>
              </a:rPr>
              <a:t>Berner Fachhochschule | Haute école spécialisée bernoise | Bern University of Applied Sciences</a:t>
            </a:r>
          </a:p>
        </p:txBody>
      </p:sp>
      <p:sp>
        <p:nvSpPr>
          <p:cNvPr id="2" name="Rechteck 1"/>
          <p:cNvSpPr/>
          <p:nvPr/>
        </p:nvSpPr>
        <p:spPr>
          <a:xfrm>
            <a:off x="0" y="0"/>
            <a:ext cx="9144000" cy="6858000"/>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p>
        </p:txBody>
      </p:sp>
      <p:sp>
        <p:nvSpPr>
          <p:cNvPr id="3" name="Foliennummernplatzhalter 2"/>
          <p:cNvSpPr>
            <a:spLocks noGrp="1"/>
          </p:cNvSpPr>
          <p:nvPr>
            <p:ph type="sldNum" sz="quarter" idx="4"/>
          </p:nvPr>
        </p:nvSpPr>
        <p:spPr>
          <a:xfrm>
            <a:off x="6765342" y="6241256"/>
            <a:ext cx="1793442" cy="365125"/>
          </a:xfrm>
          <a:prstGeom prst="rect">
            <a:avLst/>
          </a:prstGeom>
        </p:spPr>
        <p:txBody>
          <a:bodyPr vert="horz" lIns="91440" tIns="45720" rIns="0" bIns="45720" rtlCol="0" anchor="ctr"/>
          <a:lstStyle>
            <a:lvl1pPr algn="r">
              <a:defRPr sz="1000">
                <a:solidFill>
                  <a:srgbClr val="697D91"/>
                </a:solidFill>
                <a:latin typeface="+mn-lt"/>
              </a:defRPr>
            </a:lvl1pPr>
          </a:lstStyle>
          <a:p>
            <a:fld id="{F19AE9A8-34D4-4E8C-BE9C-13C550F1BED0}" type="slidenum">
              <a:rPr lang="de-CH" smtClean="0"/>
              <a:pPr/>
              <a:t>‹Nr.›</a:t>
            </a:fld>
            <a:endParaRPr lang="de-CH" dirty="0"/>
          </a:p>
        </p:txBody>
      </p:sp>
    </p:spTree>
    <p:extLst>
      <p:ext uri="{BB962C8B-B14F-4D97-AF65-F5344CB8AC3E}">
        <p14:creationId xmlns:p14="http://schemas.microsoft.com/office/powerpoint/2010/main" val="365707295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feld 15"/>
          <p:cNvSpPr txBox="1">
            <a:spLocks noChangeArrowheads="1"/>
          </p:cNvSpPr>
          <p:nvPr/>
        </p:nvSpPr>
        <p:spPr bwMode="auto">
          <a:xfrm>
            <a:off x="468000" y="6300788"/>
            <a:ext cx="66881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defTabSz="647700" eaLnBrk="0" hangingPunct="0">
              <a:defRPr sz="2400">
                <a:solidFill>
                  <a:schemeClr val="tx1"/>
                </a:solidFill>
                <a:latin typeface="Calibri" pitchFamily="34" charset="0"/>
                <a:ea typeface="MS PGothic" pitchFamily="34" charset="-128"/>
              </a:defRPr>
            </a:lvl1pPr>
            <a:lvl2pPr marL="742950" indent="-285750" defTabSz="647700" eaLnBrk="0" hangingPunct="0">
              <a:defRPr sz="2400">
                <a:solidFill>
                  <a:schemeClr val="tx1"/>
                </a:solidFill>
                <a:latin typeface="Calibri" pitchFamily="34" charset="0"/>
                <a:ea typeface="MS PGothic" pitchFamily="34" charset="-128"/>
              </a:defRPr>
            </a:lvl2pPr>
            <a:lvl3pPr marL="1143000" indent="-228600" defTabSz="647700" eaLnBrk="0" hangingPunct="0">
              <a:defRPr sz="2400">
                <a:solidFill>
                  <a:schemeClr val="tx1"/>
                </a:solidFill>
                <a:latin typeface="Calibri" pitchFamily="34" charset="0"/>
                <a:ea typeface="MS PGothic" pitchFamily="34" charset="-128"/>
              </a:defRPr>
            </a:lvl3pPr>
            <a:lvl4pPr marL="1600200" indent="-228600" defTabSz="647700" eaLnBrk="0" hangingPunct="0">
              <a:defRPr sz="2400">
                <a:solidFill>
                  <a:schemeClr val="tx1"/>
                </a:solidFill>
                <a:latin typeface="Calibri" pitchFamily="34" charset="0"/>
                <a:ea typeface="MS PGothic" pitchFamily="34" charset="-128"/>
              </a:defRPr>
            </a:lvl4pPr>
            <a:lvl5pPr marL="2057400" indent="-228600" defTabSz="647700" eaLnBrk="0" hangingPunct="0">
              <a:defRPr sz="2400">
                <a:solidFill>
                  <a:schemeClr val="tx1"/>
                </a:solidFill>
                <a:latin typeface="Calibri" pitchFamily="34" charset="0"/>
                <a:ea typeface="MS PGothic" pitchFamily="34" charset="-128"/>
              </a:defRPr>
            </a:lvl5pPr>
            <a:lvl6pPr marL="25146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6477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de-DE" sz="1000" dirty="0">
                <a:solidFill>
                  <a:srgbClr val="697D91"/>
                </a:solidFill>
                <a:latin typeface="Lucida Sans" pitchFamily="34" charset="0"/>
              </a:rPr>
              <a:t>Berner Fachhochschule | Haute école spécialisée bernoise | Bern University of Applied Sciences</a:t>
            </a:r>
          </a:p>
        </p:txBody>
      </p:sp>
      <p:sp>
        <p:nvSpPr>
          <p:cNvPr id="2" name="Rechteck 1"/>
          <p:cNvSpPr/>
          <p:nvPr/>
        </p:nvSpPr>
        <p:spPr>
          <a:xfrm>
            <a:off x="0" y="0"/>
            <a:ext cx="9144000" cy="6858000"/>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800" dirty="0"/>
          </a:p>
        </p:txBody>
      </p:sp>
      <p:sp>
        <p:nvSpPr>
          <p:cNvPr id="6" name="Foliennummernplatzhalter 3">
            <a:extLst>
              <a:ext uri="{FF2B5EF4-FFF2-40B4-BE49-F238E27FC236}">
                <a16:creationId xmlns:a16="http://schemas.microsoft.com/office/drawing/2014/main" id="{2CFE1F91-DA11-4F8D-B0A7-DD0247DAB770}"/>
              </a:ext>
            </a:extLst>
          </p:cNvPr>
          <p:cNvSpPr txBox="1">
            <a:spLocks/>
          </p:cNvSpPr>
          <p:nvPr userDrawn="1"/>
        </p:nvSpPr>
        <p:spPr>
          <a:xfrm>
            <a:off x="6129793" y="6241256"/>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FBFBA05E-25B0-42A0-9EB8-43E40EECAC33}" type="slidenum">
              <a:rPr lang="de-CH" smtClean="0">
                <a:solidFill>
                  <a:prstClr val="black">
                    <a:tint val="75000"/>
                  </a:prstClr>
                </a:solidFill>
                <a:latin typeface="Calibri" panose="020F0502020204030204"/>
              </a:rPr>
              <a:pPr fontAlgn="auto">
                <a:spcBef>
                  <a:spcPts val="0"/>
                </a:spcBef>
                <a:spcAft>
                  <a:spcPts val="0"/>
                </a:spcAft>
              </a:pPr>
              <a:t>‹Nr.›</a:t>
            </a:fld>
            <a:endParaRPr lang="de-CH" dirty="0">
              <a:solidFill>
                <a:prstClr val="black">
                  <a:tint val="75000"/>
                </a:prstClr>
              </a:solidFill>
              <a:latin typeface="Calibri" panose="020F0502020204030204"/>
            </a:endParaRPr>
          </a:p>
        </p:txBody>
      </p:sp>
    </p:spTree>
    <p:extLst>
      <p:ext uri="{BB962C8B-B14F-4D97-AF65-F5344CB8AC3E}">
        <p14:creationId xmlns:p14="http://schemas.microsoft.com/office/powerpoint/2010/main" val="69503904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7.e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45.xml"/><Relationship Id="rId7" Type="http://schemas.openxmlformats.org/officeDocument/2006/relationships/slideLayout" Target="../slideLayouts/slideLayout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10" Type="http://schemas.openxmlformats.org/officeDocument/2006/relationships/image" Target="../media/image21.jpeg"/><Relationship Id="rId4" Type="http://schemas.openxmlformats.org/officeDocument/2006/relationships/tags" Target="../tags/tag46.xml"/><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chart" Target="../charts/char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2.png"/><Relationship Id="rId5" Type="http://schemas.openxmlformats.org/officeDocument/2006/relationships/tags" Target="../tags/tag53.xml"/><Relationship Id="rId10" Type="http://schemas.openxmlformats.org/officeDocument/2006/relationships/chart" Target="../charts/chart1.xml"/><Relationship Id="rId4" Type="http://schemas.openxmlformats.org/officeDocument/2006/relationships/tags" Target="../tags/tag52.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60.xml"/><Relationship Id="rId7" Type="http://schemas.openxmlformats.org/officeDocument/2006/relationships/image" Target="../media/image23.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4.xml"/><Relationship Id="rId5" Type="http://schemas.openxmlformats.org/officeDocument/2006/relationships/slideLayout" Target="../slideLayouts/slideLayout5.xml"/><Relationship Id="rId4" Type="http://schemas.openxmlformats.org/officeDocument/2006/relationships/tags" Target="../tags/tag61.xml"/></Relationships>
</file>

<file path=ppt/slides/_rels/slide16.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26.emf"/><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25.png"/><Relationship Id="rId5" Type="http://schemas.openxmlformats.org/officeDocument/2006/relationships/notesSlide" Target="../notesSlides/notesSlide15.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26.emf"/><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5.png"/><Relationship Id="rId5" Type="http://schemas.openxmlformats.org/officeDocument/2006/relationships/notesSlide" Target="../notesSlides/notesSlide16.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70.xml"/><Relationship Id="rId7" Type="http://schemas.openxmlformats.org/officeDocument/2006/relationships/image" Target="../media/image26.emf"/><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5.png"/><Relationship Id="rId5" Type="http://schemas.openxmlformats.org/officeDocument/2006/relationships/notesSlide" Target="../notesSlides/notesSlide17.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73.xml"/><Relationship Id="rId7" Type="http://schemas.openxmlformats.org/officeDocument/2006/relationships/image" Target="../media/image26.emf"/><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25.png"/><Relationship Id="rId5" Type="http://schemas.openxmlformats.org/officeDocument/2006/relationships/notesSlide" Target="../notesSlides/notesSlide18.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76.xml"/><Relationship Id="rId7" Type="http://schemas.openxmlformats.org/officeDocument/2006/relationships/image" Target="../media/image26.emf"/><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25.png"/><Relationship Id="rId5" Type="http://schemas.openxmlformats.org/officeDocument/2006/relationships/notesSlide" Target="../notesSlides/notesSlide19.xml"/><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30.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image" Target="../media/image29.jpeg"/><Relationship Id="rId5" Type="http://schemas.openxmlformats.org/officeDocument/2006/relationships/tags" Target="../tags/tag81.xml"/><Relationship Id="rId10" Type="http://schemas.openxmlformats.org/officeDocument/2006/relationships/image" Target="../media/image28.jpeg"/><Relationship Id="rId4" Type="http://schemas.openxmlformats.org/officeDocument/2006/relationships/tags" Target="../tags/tag80.xml"/><Relationship Id="rId9"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88.xml"/><Relationship Id="rId7" Type="http://schemas.openxmlformats.org/officeDocument/2006/relationships/image" Target="../media/image23.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22.xml"/><Relationship Id="rId5" Type="http://schemas.openxmlformats.org/officeDocument/2006/relationships/slideLayout" Target="../slideLayouts/slideLayout5.xml"/><Relationship Id="rId4" Type="http://schemas.openxmlformats.org/officeDocument/2006/relationships/tags" Target="../tags/tag89.xml"/></Relationships>
</file>

<file path=ppt/slides/_rels/slide2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92.xml"/><Relationship Id="rId7" Type="http://schemas.openxmlformats.org/officeDocument/2006/relationships/notesSlide" Target="../notesSlides/notesSlide23.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chart" Target="../charts/chart4.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97.xml"/><Relationship Id="rId7" Type="http://schemas.openxmlformats.org/officeDocument/2006/relationships/image" Target="../media/image31.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24.xml"/><Relationship Id="rId5" Type="http://schemas.openxmlformats.org/officeDocument/2006/relationships/slideLayout" Target="../slideLayouts/slideLayout5.xml"/><Relationship Id="rId4" Type="http://schemas.openxmlformats.org/officeDocument/2006/relationships/tags" Target="../tags/tag98.xml"/><Relationship Id="rId9"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101.xml"/><Relationship Id="rId7" Type="http://schemas.openxmlformats.org/officeDocument/2006/relationships/slideLayout" Target="../slideLayouts/slideLayout1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36.png"/><Relationship Id="rId5" Type="http://schemas.openxmlformats.org/officeDocument/2006/relationships/tags" Target="../tags/tag103.xml"/><Relationship Id="rId10" Type="http://schemas.openxmlformats.org/officeDocument/2006/relationships/image" Target="../media/image35.png"/><Relationship Id="rId4" Type="http://schemas.openxmlformats.org/officeDocument/2006/relationships/tags" Target="../tags/tag102.xml"/><Relationship Id="rId9"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hyperlink" Target="https://www.google.ch/imgres?imgurl=https%3A%2F%2Fbauschweiz.ch%2Fwp-content%2Fsabai%2FFile%2Ffiles%2Fl_d0cc93bccbba2e14b4b418dfab4f11c0.jpg&amp;imgrefurl=https%3A%2F%2Fbauschweiz.ch%2Fdirectory%2Flisting%2Fbeer-holzbau-ag&amp;docid=PZIlEdXhXNSQtM&amp;tbnid=GSKekT1-XvflOM%3A&amp;vet=10ahUKEwihi5zsoZXgAhVnRBUIHTChDrQQMwg8KAIwAg..i&amp;w=300&amp;h=130&amp;bih=1083&amp;biw=1920&amp;q=logo%20beer%20holzbau&amp;ved=0ahUKEwihi5zsoZXgAhVnRBUIHTChDrQQMwg8KAIwAg&amp;iact=mrc&amp;uact=8" TargetMode="External"/><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11.xml"/><Relationship Id="rId7" Type="http://schemas.openxmlformats.org/officeDocument/2006/relationships/image" Target="../media/image18.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7.emf"/><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8.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tags" Target="../tags/tag37.xml"/><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tags" Target="../tags/tag36.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tags" Target="../tags/tag40.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tags" Target="../tags/tag35.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tags" Target="../tags/tag34.xml"/><Relationship Id="rId28" Type="http://schemas.openxmlformats.org/officeDocument/2006/relationships/tags" Target="../tags/tag39.xml"/><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notesSlide" Target="../notesSlides/notesSlide9.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tags" Target="../tags/tag38.xml"/><Relationship Id="rId30"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el 2"/>
          <p:cNvSpPr>
            <a:spLocks noGrp="1"/>
          </p:cNvSpPr>
          <p:nvPr>
            <p:ph type="ctrTitle"/>
            <p:custDataLst>
              <p:tags r:id="rId1"/>
            </p:custDataLst>
          </p:nvPr>
        </p:nvSpPr>
        <p:spPr bwMode="auto">
          <a:xfrm>
            <a:off x="468313" y="4910706"/>
            <a:ext cx="8156308" cy="5820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r>
              <a:rPr lang="de-CH" dirty="0">
                <a:latin typeface="Lucida Sans" pitchFamily="34" charset="0"/>
                <a:cs typeface="Lucida Sans Unicode" pitchFamily="34" charset="0"/>
              </a:rPr>
              <a:t>Initiative </a:t>
            </a:r>
            <a:r>
              <a:rPr lang="de-CH" dirty="0" err="1">
                <a:latin typeface="Lucida Sans" pitchFamily="34" charset="0"/>
                <a:cs typeface="Lucida Sans Unicode" pitchFamily="34" charset="0"/>
              </a:rPr>
              <a:t>Forêt</a:t>
            </a:r>
            <a:r>
              <a:rPr lang="de-CH" dirty="0">
                <a:latin typeface="Lucida Sans" pitchFamily="34" charset="0"/>
                <a:cs typeface="Lucida Sans Unicode" pitchFamily="34" charset="0"/>
              </a:rPr>
              <a:t> &amp; </a:t>
            </a:r>
            <a:r>
              <a:rPr lang="de-CH" dirty="0" err="1">
                <a:latin typeface="Lucida Sans" pitchFamily="34" charset="0"/>
                <a:cs typeface="Lucida Sans Unicode" pitchFamily="34" charset="0"/>
              </a:rPr>
              <a:t>bois</a:t>
            </a:r>
            <a:r>
              <a:rPr lang="de-CH" dirty="0">
                <a:latin typeface="Lucida Sans" pitchFamily="34" charset="0"/>
                <a:cs typeface="Lucida Sans Unicode" pitchFamily="34" charset="0"/>
              </a:rPr>
              <a:t> 4.0</a:t>
            </a:r>
          </a:p>
        </p:txBody>
      </p:sp>
      <p:sp>
        <p:nvSpPr>
          <p:cNvPr id="6148" name="Untertitel 3"/>
          <p:cNvSpPr>
            <a:spLocks noGrp="1"/>
          </p:cNvSpPr>
          <p:nvPr>
            <p:ph type="subTitle" idx="1"/>
            <p:custDataLst>
              <p:tags r:id="rId2"/>
            </p:custDataLst>
          </p:nvPr>
        </p:nvSpPr>
        <p:spPr bwMode="auto">
          <a:xfrm>
            <a:off x="468313" y="5492750"/>
            <a:ext cx="6783387" cy="80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r>
              <a:rPr lang="de-CH" dirty="0" err="1">
                <a:latin typeface="Lucida Sans" pitchFamily="34" charset="0"/>
                <a:cs typeface="Lucida Sans Unicode" pitchFamily="34" charset="0"/>
              </a:rPr>
              <a:t>WoodRise</a:t>
            </a:r>
            <a:r>
              <a:rPr lang="de-CH" dirty="0">
                <a:latin typeface="Lucida Sans" pitchFamily="34" charset="0"/>
                <a:cs typeface="Lucida Sans Unicode" pitchFamily="34" charset="0"/>
              </a:rPr>
              <a:t> Genève, 31 </a:t>
            </a:r>
            <a:r>
              <a:rPr lang="de-CH" dirty="0" err="1">
                <a:latin typeface="Lucida Sans" pitchFamily="34" charset="0"/>
                <a:cs typeface="Lucida Sans Unicode" pitchFamily="34" charset="0"/>
              </a:rPr>
              <a:t>janvier</a:t>
            </a:r>
            <a:r>
              <a:rPr lang="de-CH" dirty="0">
                <a:latin typeface="Lucida Sans" pitchFamily="34" charset="0"/>
                <a:cs typeface="Lucida Sans Unicode" pitchFamily="34" charset="0"/>
              </a:rPr>
              <a:t> 2019</a:t>
            </a:r>
            <a:br>
              <a:rPr lang="de-CH" dirty="0">
                <a:latin typeface="Lucida Sans" pitchFamily="34" charset="0"/>
                <a:cs typeface="Lucida Sans Unicode" pitchFamily="34" charset="0"/>
              </a:rPr>
            </a:br>
            <a:endParaRPr lang="de-CH" dirty="0">
              <a:latin typeface="Lucida Sans" pitchFamily="34" charset="0"/>
              <a:cs typeface="Lucida Sans Unicode" pitchFamily="34" charset="0"/>
            </a:endParaRPr>
          </a:p>
        </p:txBody>
      </p:sp>
      <p:pic>
        <p:nvPicPr>
          <p:cNvPr id="9" name="Bild 4">
            <a:extLst>
              <a:ext uri="{FF2B5EF4-FFF2-40B4-BE49-F238E27FC236}">
                <a16:creationId xmlns:a16="http://schemas.microsoft.com/office/drawing/2014/main" id="{184A3C37-BCCE-4941-AFBB-DF30E569E5B5}"/>
              </a:ext>
            </a:extLst>
          </p:cNvPr>
          <p:cNvPicPr>
            <a:picLocks noGrp="1" noChangeAspect="1"/>
          </p:cNvPicPr>
          <p:nvPr>
            <p:ph type="pic" sz="quarter" idx="11"/>
            <p:custDataLst>
              <p:tags r:id="rId3"/>
            </p:custDataLst>
          </p:nvPr>
        </p:nvPicPr>
        <p:blipFill rotWithShape="1">
          <a:blip r:embed="rId8" cstate="print">
            <a:extLst>
              <a:ext uri="{28A0092B-C50C-407E-A947-70E740481C1C}">
                <a14:useLocalDpi xmlns:a14="http://schemas.microsoft.com/office/drawing/2010/main"/>
              </a:ext>
            </a:extLst>
          </a:blip>
          <a:srcRect/>
          <a:stretch/>
        </p:blipFill>
        <p:spPr>
          <a:prstGeom prst="rect">
            <a:avLst/>
          </a:prstGeom>
        </p:spPr>
      </p:pic>
      <p:pic>
        <p:nvPicPr>
          <p:cNvPr id="10" name="Bild 5">
            <a:extLst>
              <a:ext uri="{FF2B5EF4-FFF2-40B4-BE49-F238E27FC236}">
                <a16:creationId xmlns:a16="http://schemas.microsoft.com/office/drawing/2014/main" id="{76C9A253-21F6-45F6-95B6-206E13AABA44}"/>
              </a:ext>
            </a:extLst>
          </p:cNvPr>
          <p:cNvPicPr>
            <a:picLocks noChangeAspect="1"/>
          </p:cNvPicPr>
          <p:nvPr>
            <p:custDataLst>
              <p:tags r:id="rId4"/>
            </p:custDataLst>
          </p:nvPr>
        </p:nvPicPr>
        <p:blipFill>
          <a:blip r:embed="rId9" cstate="print">
            <a:alphaModFix amt="67000"/>
            <a:extLst>
              <a:ext uri="{28A0092B-C50C-407E-A947-70E740481C1C}">
                <a14:useLocalDpi xmlns:a14="http://schemas.microsoft.com/office/drawing/2010/main"/>
              </a:ext>
            </a:extLst>
          </a:blip>
          <a:stretch>
            <a:fillRect/>
          </a:stretch>
        </p:blipFill>
        <p:spPr>
          <a:xfrm>
            <a:off x="173817" y="1579924"/>
            <a:ext cx="5466040" cy="2981476"/>
          </a:xfrm>
          <a:prstGeom prst="rect">
            <a:avLst/>
          </a:prstGeom>
        </p:spPr>
      </p:pic>
      <p:pic>
        <p:nvPicPr>
          <p:cNvPr id="3" name="Grafik 2">
            <a:extLst>
              <a:ext uri="{FF2B5EF4-FFF2-40B4-BE49-F238E27FC236}">
                <a16:creationId xmlns:a16="http://schemas.microsoft.com/office/drawing/2014/main" id="{D2458A6F-D6A7-4464-A9DF-3293F432E23B}"/>
              </a:ext>
            </a:extLst>
          </p:cNvPr>
          <p:cNvPicPr>
            <a:picLocks noChangeAspect="1"/>
          </p:cNvPicPr>
          <p:nvPr>
            <p:custDataLst>
              <p:tags r:id="rId5"/>
            </p:custDataLst>
          </p:nvPr>
        </p:nvPicPr>
        <p:blipFill>
          <a:blip r:embed="rId10"/>
          <a:stretch>
            <a:fillRect/>
          </a:stretch>
        </p:blipFill>
        <p:spPr>
          <a:xfrm>
            <a:off x="2477593" y="316331"/>
            <a:ext cx="1984000" cy="914286"/>
          </a:xfrm>
          <a:prstGeom prst="rect">
            <a:avLst/>
          </a:prstGeom>
        </p:spPr>
      </p:pic>
    </p:spTree>
    <p:extLst>
      <p:ext uri="{BB962C8B-B14F-4D97-AF65-F5344CB8AC3E}">
        <p14:creationId xmlns:p14="http://schemas.microsoft.com/office/powerpoint/2010/main" val="122511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4788B"/>
        </a:solidFill>
        <a:effectLst/>
      </p:bgPr>
    </p:bg>
    <p:spTree>
      <p:nvGrpSpPr>
        <p:cNvPr id="1" name=""/>
        <p:cNvGrpSpPr/>
        <p:nvPr/>
      </p:nvGrpSpPr>
      <p:grpSpPr>
        <a:xfrm>
          <a:off x="0" y="0"/>
          <a:ext cx="0" cy="0"/>
          <a:chOff x="0" y="0"/>
          <a:chExt cx="0" cy="0"/>
        </a:xfrm>
      </p:grpSpPr>
      <p:pic>
        <p:nvPicPr>
          <p:cNvPr id="12" name="Bild 11"/>
          <p:cNvPicPr>
            <a:picLocks noChangeAspect="1"/>
          </p:cNvPicPr>
          <p:nvPr>
            <p:custDataLst>
              <p:tags r:id="rId1"/>
            </p:custDataLst>
          </p:nvPr>
        </p:nvPicPr>
        <p:blipFill rotWithShape="1">
          <a:blip r:embed="rId5" cstate="print">
            <a:extLst>
              <a:ext uri="{28A0092B-C50C-407E-A947-70E740481C1C}">
                <a14:useLocalDpi xmlns:a14="http://schemas.microsoft.com/office/drawing/2010/main"/>
              </a:ext>
            </a:extLst>
          </a:blip>
          <a:srcRect r="56576"/>
          <a:stretch/>
        </p:blipFill>
        <p:spPr>
          <a:xfrm>
            <a:off x="2990850" y="2686050"/>
            <a:ext cx="1373203" cy="1485900"/>
          </a:xfrm>
          <a:prstGeom prst="rect">
            <a:avLst/>
          </a:prstGeom>
        </p:spPr>
      </p:pic>
      <p:sp>
        <p:nvSpPr>
          <p:cNvPr id="2" name="Rechteck 1">
            <a:extLst>
              <a:ext uri="{FF2B5EF4-FFF2-40B4-BE49-F238E27FC236}">
                <a16:creationId xmlns:a16="http://schemas.microsoft.com/office/drawing/2014/main" id="{70AF4F1C-67E5-4582-823F-C953C6413FC5}"/>
              </a:ext>
            </a:extLst>
          </p:cNvPr>
          <p:cNvSpPr/>
          <p:nvPr>
            <p:custDataLst>
              <p:tags r:id="rId2"/>
            </p:custDataLst>
          </p:nvPr>
        </p:nvSpPr>
        <p:spPr>
          <a:xfrm>
            <a:off x="4364053" y="3075057"/>
            <a:ext cx="2276029" cy="707886"/>
          </a:xfrm>
          <a:prstGeom prst="rect">
            <a:avLst/>
          </a:prstGeom>
        </p:spPr>
        <p:txBody>
          <a:bodyPr wrap="square">
            <a:spAutoFit/>
          </a:bodyPr>
          <a:lstStyle/>
          <a:p>
            <a:r>
              <a:rPr lang="de-CH" sz="2000" b="1" dirty="0">
                <a:solidFill>
                  <a:srgbClr val="003954"/>
                </a:solidFill>
                <a:latin typeface="+mj-lt"/>
              </a:rPr>
              <a:t>Technologies et </a:t>
            </a:r>
            <a:r>
              <a:rPr lang="de-CH" sz="2000" b="1" dirty="0" err="1">
                <a:solidFill>
                  <a:srgbClr val="003954"/>
                </a:solidFill>
                <a:latin typeface="+mj-lt"/>
              </a:rPr>
              <a:t>processus</a:t>
            </a:r>
            <a:endParaRPr lang="de-CH" sz="2000" b="1" dirty="0">
              <a:solidFill>
                <a:srgbClr val="003954"/>
              </a:solidFill>
              <a:effectLst/>
              <a:latin typeface="+mj-lt"/>
            </a:endParaRPr>
          </a:p>
        </p:txBody>
      </p:sp>
    </p:spTree>
    <p:extLst>
      <p:ext uri="{BB962C8B-B14F-4D97-AF65-F5344CB8AC3E}">
        <p14:creationId xmlns:p14="http://schemas.microsoft.com/office/powerpoint/2010/main" val="165940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16D40AC-BFBB-4CEF-82AB-A39AA221CACB}"/>
              </a:ext>
            </a:extLst>
          </p:cNvPr>
          <p:cNvSpPr>
            <a:spLocks noGrp="1"/>
          </p:cNvSpPr>
          <p:nvPr>
            <p:ph sz="half" idx="1"/>
            <p:custDataLst>
              <p:tags r:id="rId1"/>
            </p:custDataLst>
          </p:nvPr>
        </p:nvSpPr>
        <p:spPr>
          <a:xfrm>
            <a:off x="2080464" y="1587731"/>
            <a:ext cx="6697571" cy="841144"/>
          </a:xfrm>
        </p:spPr>
        <p:txBody>
          <a:bodyPr/>
          <a:lstStyle/>
          <a:p>
            <a:pPr marL="0" indent="0">
              <a:buNone/>
            </a:pPr>
            <a:r>
              <a:rPr lang="fr-CH" dirty="0"/>
              <a:t>F. </a:t>
            </a:r>
            <a:r>
              <a:rPr lang="fr-CH" dirty="0" err="1"/>
              <a:t>Grüter</a:t>
            </a:r>
            <a:r>
              <a:rPr lang="fr-CH" dirty="0"/>
              <a:t>: «Le </a:t>
            </a:r>
            <a:r>
              <a:rPr lang="fr-CH" b="1" dirty="0"/>
              <a:t>travail manuel ne disparaîtra jamais</a:t>
            </a:r>
            <a:r>
              <a:rPr lang="fr-CH" dirty="0"/>
              <a:t>. Cependant, ceux qui n’adaptent pas les processus et ne les rendent pas plus efficaces se retrouveront probablement dans une </a:t>
            </a:r>
            <a:r>
              <a:rPr lang="fr-CH" b="1" dirty="0"/>
              <a:t>situation économique difficile.»</a:t>
            </a:r>
          </a:p>
        </p:txBody>
      </p:sp>
      <p:sp>
        <p:nvSpPr>
          <p:cNvPr id="3" name="Titel 2">
            <a:extLst>
              <a:ext uri="{FF2B5EF4-FFF2-40B4-BE49-F238E27FC236}">
                <a16:creationId xmlns:a16="http://schemas.microsoft.com/office/drawing/2014/main" id="{B3B6FC39-4E3C-4910-858B-73C090AF5773}"/>
              </a:ext>
            </a:extLst>
          </p:cNvPr>
          <p:cNvSpPr>
            <a:spLocks noGrp="1"/>
          </p:cNvSpPr>
          <p:nvPr>
            <p:ph type="ctrTitle"/>
            <p:custDataLst>
              <p:tags r:id="rId2"/>
            </p:custDataLst>
          </p:nvPr>
        </p:nvSpPr>
        <p:spPr/>
        <p:txBody>
          <a:bodyPr/>
          <a:lstStyle/>
          <a:p>
            <a:r>
              <a:rPr lang="fr-CH" dirty="0"/>
              <a:t>Avis des experts</a:t>
            </a:r>
            <a:endParaRPr lang="de-CH" dirty="0"/>
          </a:p>
        </p:txBody>
      </p:sp>
      <p:sp>
        <p:nvSpPr>
          <p:cNvPr id="5" name="Rectangle 1">
            <a:extLst>
              <a:ext uri="{FF2B5EF4-FFF2-40B4-BE49-F238E27FC236}">
                <a16:creationId xmlns:a16="http://schemas.microsoft.com/office/drawing/2014/main" id="{C00FBF03-E60B-496F-BB9B-B3699457E0E6}"/>
              </a:ext>
            </a:extLst>
          </p:cNvPr>
          <p:cNvSpPr>
            <a:spLocks noChangeArrowheads="1"/>
          </p:cNvSpPr>
          <p:nvPr>
            <p:custDataLst>
              <p:tags r:id="rId3"/>
            </p:custDataLst>
          </p:nvPr>
        </p:nvSpPr>
        <p:spPr bwMode="auto">
          <a:xfrm>
            <a:off x="152400" y="152400"/>
            <a:ext cx="9144000" cy="0"/>
          </a:xfrm>
          <a:prstGeom prst="rect">
            <a:avLst/>
          </a:prstGeom>
          <a:solidFill>
            <a:srgbClr val="8A0B2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de-CH"/>
          </a:p>
        </p:txBody>
      </p:sp>
      <p:sp>
        <p:nvSpPr>
          <p:cNvPr id="15" name="Inhaltsplatzhalter 1">
            <a:extLst>
              <a:ext uri="{FF2B5EF4-FFF2-40B4-BE49-F238E27FC236}">
                <a16:creationId xmlns:a16="http://schemas.microsoft.com/office/drawing/2014/main" id="{5199FA9B-CFCE-475A-8A80-1C0B8723F96F}"/>
              </a:ext>
            </a:extLst>
          </p:cNvPr>
          <p:cNvSpPr txBox="1">
            <a:spLocks/>
          </p:cNvSpPr>
          <p:nvPr>
            <p:custDataLst>
              <p:tags r:id="rId4"/>
            </p:custDataLst>
          </p:nvPr>
        </p:nvSpPr>
        <p:spPr>
          <a:xfrm>
            <a:off x="2080463" y="3379028"/>
            <a:ext cx="6697571" cy="857842"/>
          </a:xfrm>
          <a:prstGeom prst="rect">
            <a:avLst/>
          </a:prstGeom>
        </p:spPr>
        <p:txBody>
          <a:bodyPr lIns="0" rIns="0"/>
          <a:lstStyle>
            <a:lvl1pPr marL="271463" indent="-271463" algn="l" defTabSz="457200" rtl="0" eaLnBrk="1" fontAlgn="base" hangingPunct="1">
              <a:spcBef>
                <a:spcPts val="600"/>
              </a:spcBef>
              <a:spcAft>
                <a:spcPct val="0"/>
              </a:spcAft>
              <a:buClr>
                <a:srgbClr val="FAA500"/>
              </a:buClr>
              <a:buSzPct val="80000"/>
              <a:buFont typeface="Arial" panose="020B0604020202020204" pitchFamily="34" charset="0"/>
              <a:buChar char="•"/>
              <a:defRPr sz="1600" kern="1200">
                <a:solidFill>
                  <a:schemeClr val="tx1"/>
                </a:solidFill>
                <a:latin typeface="Lucida Sans"/>
                <a:ea typeface="MS PGothic" pitchFamily="34" charset="-128"/>
                <a:cs typeface="Lucida Sans"/>
              </a:defRPr>
            </a:lvl1pPr>
            <a:lvl2pPr marL="742950" indent="-285750" algn="l" defTabSz="457200" rtl="0" eaLnBrk="1" fontAlgn="base" hangingPunct="1">
              <a:spcBef>
                <a:spcPts val="600"/>
              </a:spcBef>
              <a:spcAft>
                <a:spcPct val="0"/>
              </a:spcAft>
              <a:buClr>
                <a:srgbClr val="FAA500"/>
              </a:buClr>
              <a:buSzPct val="80000"/>
              <a:buFont typeface="Arial" panose="020B0604020202020204" pitchFamily="34" charset="0"/>
              <a:buChar char="•"/>
              <a:defRPr sz="1600" kern="1200">
                <a:solidFill>
                  <a:schemeClr val="tx1"/>
                </a:solidFill>
                <a:latin typeface="Lucida Sans"/>
                <a:ea typeface="MS PGothic" pitchFamily="34" charset="-128"/>
                <a:cs typeface="Lucida Sans"/>
              </a:defRPr>
            </a:lvl2pPr>
            <a:lvl3pPr marL="1143000" indent="-228600" algn="l" defTabSz="457200" rtl="0" eaLnBrk="1" fontAlgn="base" hangingPunct="1">
              <a:spcBef>
                <a:spcPts val="600"/>
              </a:spcBef>
              <a:spcAft>
                <a:spcPct val="0"/>
              </a:spcAft>
              <a:buClr>
                <a:srgbClr val="FAA500"/>
              </a:buClr>
              <a:buSzPct val="80000"/>
              <a:buFont typeface="Arial" panose="020B0604020202020204" pitchFamily="34" charset="0"/>
              <a:buChar char="•"/>
              <a:defRPr sz="1600" kern="1200">
                <a:solidFill>
                  <a:schemeClr val="tx1"/>
                </a:solidFill>
                <a:latin typeface="Lucida Sans"/>
                <a:ea typeface="MS PGothic" pitchFamily="34" charset="-128"/>
                <a:cs typeface="Lucida Sans"/>
              </a:defRPr>
            </a:lvl3pPr>
            <a:lvl4pPr marL="1600200" indent="-228600" algn="l" defTabSz="457200" rtl="0" eaLnBrk="1" fontAlgn="base" hangingPunct="1">
              <a:spcBef>
                <a:spcPts val="600"/>
              </a:spcBef>
              <a:spcAft>
                <a:spcPct val="0"/>
              </a:spcAft>
              <a:buClr>
                <a:srgbClr val="FAA500"/>
              </a:buClr>
              <a:buSzPct val="80000"/>
              <a:buFont typeface="Arial" panose="020B0604020202020204" pitchFamily="34" charset="0"/>
              <a:buChar char="•"/>
              <a:defRPr sz="1600" kern="1200">
                <a:solidFill>
                  <a:schemeClr val="tx1"/>
                </a:solidFill>
                <a:latin typeface="Lucida Sans"/>
                <a:ea typeface="MS PGothic" pitchFamily="34" charset="-128"/>
                <a:cs typeface="Lucida Sans"/>
              </a:defRPr>
            </a:lvl4pPr>
            <a:lvl5pPr marL="2057400" indent="-228600" algn="l" defTabSz="457200" rtl="0" eaLnBrk="1" fontAlgn="base" hangingPunct="1">
              <a:spcBef>
                <a:spcPts val="600"/>
              </a:spcBef>
              <a:spcAft>
                <a:spcPct val="0"/>
              </a:spcAft>
              <a:buClr>
                <a:srgbClr val="FAA500"/>
              </a:buClr>
              <a:buSzPct val="80000"/>
              <a:buFont typeface="Arial" panose="020B0604020202020204" pitchFamily="34" charset="0"/>
              <a:buChar char="•"/>
              <a:defRPr sz="1600" kern="1200">
                <a:solidFill>
                  <a:schemeClr val="tx1"/>
                </a:solidFill>
                <a:latin typeface="Lucida Sans"/>
                <a:ea typeface="MS PGothic" pitchFamily="34" charset="-128"/>
                <a:cs typeface="Lucida San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fr-CH" dirty="0"/>
              <a:t>M. Klaus: «L’</a:t>
            </a:r>
            <a:r>
              <a:rPr lang="fr-CH" b="1" dirty="0"/>
              <a:t>espionnage industriel</a:t>
            </a:r>
            <a:r>
              <a:rPr lang="fr-CH" dirty="0"/>
              <a:t> ou la </a:t>
            </a:r>
            <a:r>
              <a:rPr lang="fr-CH" b="1" dirty="0"/>
              <a:t>protection des données des clients</a:t>
            </a:r>
            <a:r>
              <a:rPr lang="fr-CH" dirty="0"/>
              <a:t> sont des thématiques dont </a:t>
            </a:r>
            <a:r>
              <a:rPr lang="fr-CH" b="1" dirty="0"/>
              <a:t>l’importance échappe</a:t>
            </a:r>
            <a:r>
              <a:rPr lang="fr-CH" dirty="0"/>
              <a:t> </a:t>
            </a:r>
            <a:r>
              <a:rPr lang="fr-CH" b="1" dirty="0"/>
              <a:t>à de nombreuses petites entreprises.</a:t>
            </a:r>
            <a:r>
              <a:rPr lang="fr-CH" dirty="0"/>
              <a:t>»</a:t>
            </a:r>
          </a:p>
        </p:txBody>
      </p:sp>
      <p:pic>
        <p:nvPicPr>
          <p:cNvPr id="12" name="Picture 2" descr="Max Klaus_MELANI_400x400">
            <a:extLst>
              <a:ext uri="{FF2B5EF4-FFF2-40B4-BE49-F238E27FC236}">
                <a16:creationId xmlns:a16="http://schemas.microsoft.com/office/drawing/2014/main" id="{E2C06282-9EC5-4424-BDD9-77ABCA099FAB}"/>
              </a:ext>
            </a:extLst>
          </p:cNvPr>
          <p:cNvPicPr>
            <a:picLocks noChangeAspect="1" noChangeArrowheads="1"/>
          </p:cNvPicPr>
          <p:nvPr>
            <p:custDataLst>
              <p:tags r:id="rId5"/>
            </p:custDataLst>
          </p:nvPr>
        </p:nvPicPr>
        <p:blipFill>
          <a:blip r:embed="rId9" cstate="print">
            <a:grayscl/>
            <a:extLst>
              <a:ext uri="{28A0092B-C50C-407E-A947-70E740481C1C}">
                <a14:useLocalDpi xmlns:a14="http://schemas.microsoft.com/office/drawing/2010/main"/>
              </a:ext>
            </a:extLst>
          </a:blip>
          <a:srcRect/>
          <a:stretch>
            <a:fillRect/>
          </a:stretch>
        </p:blipFill>
        <p:spPr bwMode="auto">
          <a:xfrm>
            <a:off x="468000" y="3379028"/>
            <a:ext cx="1219484" cy="1219484"/>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descr="Ein Bild, das Person, Mann, Anzug, Wand enthält.&#10;&#10;Mit sehr hoher Zuverlässigkeit generierte Beschreibung">
            <a:extLst>
              <a:ext uri="{FF2B5EF4-FFF2-40B4-BE49-F238E27FC236}">
                <a16:creationId xmlns:a16="http://schemas.microsoft.com/office/drawing/2014/main" id="{DE782814-8030-463C-A983-4F0A9296CB71}"/>
              </a:ext>
            </a:extLst>
          </p:cNvPr>
          <p:cNvPicPr>
            <a:picLocks noChangeAspect="1"/>
          </p:cNvPicPr>
          <p:nvPr>
            <p:custDataLst>
              <p:tags r:id="rId6"/>
            </p:custDataLst>
          </p:nvPr>
        </p:nvPicPr>
        <p:blipFill>
          <a:blip r:embed="rId10" cstate="print">
            <a:grayscl/>
            <a:extLst>
              <a:ext uri="{28A0092B-C50C-407E-A947-70E740481C1C}">
                <a14:useLocalDpi xmlns:a14="http://schemas.microsoft.com/office/drawing/2010/main"/>
              </a:ext>
            </a:extLst>
          </a:blip>
          <a:stretch>
            <a:fillRect/>
          </a:stretch>
        </p:blipFill>
        <p:spPr>
          <a:xfrm>
            <a:off x="468000" y="1587731"/>
            <a:ext cx="1219484" cy="1219484"/>
          </a:xfrm>
          <a:prstGeom prst="rect">
            <a:avLst/>
          </a:prstGeom>
        </p:spPr>
      </p:pic>
    </p:spTree>
    <p:extLst>
      <p:ext uri="{BB962C8B-B14F-4D97-AF65-F5344CB8AC3E}">
        <p14:creationId xmlns:p14="http://schemas.microsoft.com/office/powerpoint/2010/main" val="143133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16D40AC-BFBB-4CEF-82AB-A39AA221CACB}"/>
              </a:ext>
            </a:extLst>
          </p:cNvPr>
          <p:cNvSpPr>
            <a:spLocks noGrp="1"/>
          </p:cNvSpPr>
          <p:nvPr>
            <p:ph sz="half" idx="1"/>
            <p:custDataLst>
              <p:tags r:id="rId1"/>
            </p:custDataLst>
          </p:nvPr>
        </p:nvSpPr>
        <p:spPr>
          <a:xfrm>
            <a:off x="468001" y="1439999"/>
            <a:ext cx="3610957" cy="4680000"/>
          </a:xfrm>
        </p:spPr>
        <p:txBody>
          <a:bodyPr/>
          <a:lstStyle/>
          <a:p>
            <a:r>
              <a:rPr lang="fr-CH" sz="1800" dirty="0"/>
              <a:t>Pour 90%, les technologies numériques jouent </a:t>
            </a:r>
            <a:r>
              <a:rPr lang="fr-CH" sz="1800" b="1" dirty="0"/>
              <a:t>un rôle «plutôt important» ou «important»:</a:t>
            </a:r>
          </a:p>
        </p:txBody>
      </p:sp>
      <p:sp>
        <p:nvSpPr>
          <p:cNvPr id="3" name="Titel 2">
            <a:extLst>
              <a:ext uri="{FF2B5EF4-FFF2-40B4-BE49-F238E27FC236}">
                <a16:creationId xmlns:a16="http://schemas.microsoft.com/office/drawing/2014/main" id="{B3B6FC39-4E3C-4910-858B-73C090AF5773}"/>
              </a:ext>
            </a:extLst>
          </p:cNvPr>
          <p:cNvSpPr>
            <a:spLocks noGrp="1"/>
          </p:cNvSpPr>
          <p:nvPr>
            <p:ph type="ctrTitle"/>
            <p:custDataLst>
              <p:tags r:id="rId2"/>
            </p:custDataLst>
          </p:nvPr>
        </p:nvSpPr>
        <p:spPr/>
        <p:txBody>
          <a:bodyPr/>
          <a:lstStyle/>
          <a:p>
            <a:r>
              <a:rPr lang="fr-FR" dirty="0"/>
              <a:t>Résultats du sondage des entreprises partenaires</a:t>
            </a:r>
            <a:endParaRPr lang="de-CH" dirty="0"/>
          </a:p>
        </p:txBody>
      </p:sp>
      <p:graphicFrame>
        <p:nvGraphicFramePr>
          <p:cNvPr id="9" name="Diagramm 8">
            <a:extLst>
              <a:ext uri="{FF2B5EF4-FFF2-40B4-BE49-F238E27FC236}">
                <a16:creationId xmlns:a16="http://schemas.microsoft.com/office/drawing/2014/main" id="{A91A52F3-3F4B-417F-8A17-6408CE22336E}"/>
              </a:ext>
            </a:extLst>
          </p:cNvPr>
          <p:cNvGraphicFramePr/>
          <p:nvPr>
            <p:custDataLst>
              <p:tags r:id="rId3"/>
            </p:custDataLst>
            <p:extLst>
              <p:ext uri="{D42A27DB-BD31-4B8C-83A1-F6EECF244321}">
                <p14:modId xmlns:p14="http://schemas.microsoft.com/office/powerpoint/2010/main" val="2140525155"/>
              </p:ext>
            </p:extLst>
          </p:nvPr>
        </p:nvGraphicFramePr>
        <p:xfrm>
          <a:off x="4517999" y="1191126"/>
          <a:ext cx="3610957" cy="1925053"/>
        </p:xfrm>
        <a:graphic>
          <a:graphicData uri="http://schemas.openxmlformats.org/drawingml/2006/chart">
            <c:chart xmlns:c="http://schemas.openxmlformats.org/drawingml/2006/chart" xmlns:r="http://schemas.openxmlformats.org/officeDocument/2006/relationships" r:id="rId10"/>
          </a:graphicData>
        </a:graphic>
      </p:graphicFrame>
      <p:pic>
        <p:nvPicPr>
          <p:cNvPr id="4" name="Grafik 3">
            <a:extLst>
              <a:ext uri="{FF2B5EF4-FFF2-40B4-BE49-F238E27FC236}">
                <a16:creationId xmlns:a16="http://schemas.microsoft.com/office/drawing/2014/main" id="{F783F9EA-4C51-4836-9F7B-9754372835E0}"/>
              </a:ext>
            </a:extLst>
          </p:cNvPr>
          <p:cNvPicPr>
            <a:picLocks noChangeAspect="1"/>
          </p:cNvPicPr>
          <p:nvPr>
            <p:custDataLst>
              <p:tags r:id="rId4"/>
            </p:custDataLst>
          </p:nvPr>
        </p:nvPicPr>
        <p:blipFill>
          <a:blip r:embed="rId11"/>
          <a:stretch>
            <a:fillRect/>
          </a:stretch>
        </p:blipFill>
        <p:spPr>
          <a:xfrm>
            <a:off x="6692890" y="1513685"/>
            <a:ext cx="1875110" cy="1491565"/>
          </a:xfrm>
          <a:prstGeom prst="rect">
            <a:avLst/>
          </a:prstGeom>
        </p:spPr>
      </p:pic>
      <p:sp>
        <p:nvSpPr>
          <p:cNvPr id="13" name="Inhaltsplatzhalter 4">
            <a:extLst>
              <a:ext uri="{FF2B5EF4-FFF2-40B4-BE49-F238E27FC236}">
                <a16:creationId xmlns:a16="http://schemas.microsoft.com/office/drawing/2014/main" id="{1189DB7C-054B-46AA-A7A6-920D68124C6E}"/>
              </a:ext>
            </a:extLst>
          </p:cNvPr>
          <p:cNvSpPr txBox="1">
            <a:spLocks/>
          </p:cNvSpPr>
          <p:nvPr>
            <p:custDataLst>
              <p:tags r:id="rId5"/>
            </p:custDataLst>
          </p:nvPr>
        </p:nvSpPr>
        <p:spPr>
          <a:xfrm>
            <a:off x="467999" y="2705700"/>
            <a:ext cx="3288455" cy="2494950"/>
          </a:xfrm>
          <a:prstGeom prst="rect">
            <a:avLst/>
          </a:prstGeom>
        </p:spPr>
        <p:txBody>
          <a:bodyPr lIns="0" rIns="0"/>
          <a:lstStyle>
            <a:lvl1pPr marL="271463" indent="-271463" algn="l" defTabSz="457200" rtl="0" eaLnBrk="1" fontAlgn="base" hangingPunct="1">
              <a:spcBef>
                <a:spcPts val="600"/>
              </a:spcBef>
              <a:spcAft>
                <a:spcPct val="0"/>
              </a:spcAft>
              <a:buClr>
                <a:srgbClr val="FAA500"/>
              </a:buClr>
              <a:buSzPct val="80000"/>
              <a:buFont typeface="Arial" panose="020B0604020202020204" pitchFamily="34" charset="0"/>
              <a:buChar char="•"/>
              <a:defRPr sz="1600" kern="1200">
                <a:solidFill>
                  <a:schemeClr val="tx1"/>
                </a:solidFill>
                <a:latin typeface="Lucida Sans"/>
                <a:ea typeface="MS PGothic" pitchFamily="34" charset="-128"/>
                <a:cs typeface="Lucida Sans"/>
              </a:defRPr>
            </a:lvl1pPr>
            <a:lvl2pPr marL="742950" indent="-285750" algn="l" defTabSz="457200" rtl="0" eaLnBrk="1" fontAlgn="base" hangingPunct="1">
              <a:spcBef>
                <a:spcPts val="600"/>
              </a:spcBef>
              <a:spcAft>
                <a:spcPct val="0"/>
              </a:spcAft>
              <a:buClr>
                <a:srgbClr val="FAA500"/>
              </a:buClr>
              <a:buSzPct val="80000"/>
              <a:buFont typeface="Arial" panose="020B0604020202020204" pitchFamily="34" charset="0"/>
              <a:buChar char="•"/>
              <a:defRPr sz="1600" kern="1200">
                <a:solidFill>
                  <a:schemeClr val="tx1"/>
                </a:solidFill>
                <a:latin typeface="Lucida Sans"/>
                <a:ea typeface="MS PGothic" pitchFamily="34" charset="-128"/>
                <a:cs typeface="Lucida Sans"/>
              </a:defRPr>
            </a:lvl2pPr>
            <a:lvl3pPr marL="1143000" indent="-228600" algn="l" defTabSz="457200" rtl="0" eaLnBrk="1" fontAlgn="base" hangingPunct="1">
              <a:spcBef>
                <a:spcPts val="600"/>
              </a:spcBef>
              <a:spcAft>
                <a:spcPct val="0"/>
              </a:spcAft>
              <a:buClr>
                <a:srgbClr val="FAA500"/>
              </a:buClr>
              <a:buSzPct val="80000"/>
              <a:buFont typeface="Arial" panose="020B0604020202020204" pitchFamily="34" charset="0"/>
              <a:buChar char="•"/>
              <a:defRPr sz="1600" kern="1200">
                <a:solidFill>
                  <a:schemeClr val="tx1"/>
                </a:solidFill>
                <a:latin typeface="Lucida Sans"/>
                <a:ea typeface="MS PGothic" pitchFamily="34" charset="-128"/>
                <a:cs typeface="Lucida Sans"/>
              </a:defRPr>
            </a:lvl3pPr>
            <a:lvl4pPr marL="1600200" indent="-228600" algn="l" defTabSz="457200" rtl="0" eaLnBrk="1" fontAlgn="base" hangingPunct="1">
              <a:spcBef>
                <a:spcPts val="600"/>
              </a:spcBef>
              <a:spcAft>
                <a:spcPct val="0"/>
              </a:spcAft>
              <a:buClr>
                <a:srgbClr val="FAA500"/>
              </a:buClr>
              <a:buSzPct val="80000"/>
              <a:buFont typeface="Arial" panose="020B0604020202020204" pitchFamily="34" charset="0"/>
              <a:buChar char="•"/>
              <a:defRPr sz="1600" kern="1200">
                <a:solidFill>
                  <a:schemeClr val="tx1"/>
                </a:solidFill>
                <a:latin typeface="Lucida Sans"/>
                <a:ea typeface="MS PGothic" pitchFamily="34" charset="-128"/>
                <a:cs typeface="Lucida Sans"/>
              </a:defRPr>
            </a:lvl4pPr>
            <a:lvl5pPr marL="2057400" indent="-228600" algn="l" defTabSz="457200" rtl="0" eaLnBrk="1" fontAlgn="base" hangingPunct="1">
              <a:spcBef>
                <a:spcPts val="600"/>
              </a:spcBef>
              <a:spcAft>
                <a:spcPct val="0"/>
              </a:spcAft>
              <a:buClr>
                <a:srgbClr val="FAA500"/>
              </a:buClr>
              <a:buSzPct val="80000"/>
              <a:buFont typeface="Arial" panose="020B0604020202020204" pitchFamily="34" charset="0"/>
              <a:buChar char="•"/>
              <a:defRPr sz="1600" kern="1200">
                <a:solidFill>
                  <a:schemeClr val="tx1"/>
                </a:solidFill>
                <a:latin typeface="Lucida Sans"/>
                <a:ea typeface="MS PGothic" pitchFamily="34" charset="-128"/>
                <a:cs typeface="Lucida San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ts val="1200"/>
              </a:spcBef>
            </a:pPr>
            <a:endParaRPr lang="de-CH" sz="1800" dirty="0"/>
          </a:p>
          <a:p>
            <a:pPr>
              <a:spcBef>
                <a:spcPts val="1200"/>
              </a:spcBef>
            </a:pPr>
            <a:endParaRPr lang="de-CH" sz="1800" dirty="0"/>
          </a:p>
          <a:p>
            <a:pPr>
              <a:spcBef>
                <a:spcPts val="1200"/>
              </a:spcBef>
            </a:pPr>
            <a:r>
              <a:rPr lang="fr-CH" sz="1800" dirty="0"/>
              <a:t>La plus grande opportunité: </a:t>
            </a:r>
            <a:r>
              <a:rPr lang="fr-CH" sz="1800" b="1" dirty="0"/>
              <a:t>augmentation de la productivité</a:t>
            </a:r>
          </a:p>
          <a:p>
            <a:pPr>
              <a:spcBef>
                <a:spcPts val="1200"/>
              </a:spcBef>
            </a:pPr>
            <a:endParaRPr lang="de-CH" sz="1800" b="1" dirty="0"/>
          </a:p>
          <a:p>
            <a:endParaRPr lang="de-CH" sz="1800" dirty="0"/>
          </a:p>
        </p:txBody>
      </p:sp>
      <p:graphicFrame>
        <p:nvGraphicFramePr>
          <p:cNvPr id="14" name="Chart 3">
            <a:extLst>
              <a:ext uri="{FF2B5EF4-FFF2-40B4-BE49-F238E27FC236}">
                <a16:creationId xmlns:a16="http://schemas.microsoft.com/office/drawing/2014/main" id="{C48F4D91-037D-44C3-8FB9-5E114374B4BB}"/>
              </a:ext>
            </a:extLst>
          </p:cNvPr>
          <p:cNvGraphicFramePr>
            <a:graphicFrameLocks/>
          </p:cNvGraphicFramePr>
          <p:nvPr>
            <p:custDataLst>
              <p:tags r:id="rId6"/>
            </p:custDataLst>
            <p:extLst>
              <p:ext uri="{D42A27DB-BD31-4B8C-83A1-F6EECF244321}">
                <p14:modId xmlns:p14="http://schemas.microsoft.com/office/powerpoint/2010/main" val="3993697524"/>
              </p:ext>
            </p:extLst>
          </p:nvPr>
        </p:nvGraphicFramePr>
        <p:xfrm>
          <a:off x="4660653" y="3253678"/>
          <a:ext cx="4161209" cy="2180693"/>
        </p:xfrm>
        <a:graphic>
          <a:graphicData uri="http://schemas.openxmlformats.org/drawingml/2006/chart">
            <c:chart xmlns:c="http://schemas.openxmlformats.org/drawingml/2006/chart" xmlns:r="http://schemas.openxmlformats.org/officeDocument/2006/relationships" r:id="rId12"/>
          </a:graphicData>
        </a:graphic>
      </p:graphicFrame>
      <p:sp>
        <p:nvSpPr>
          <p:cNvPr id="15" name="Inhaltsplatzhalter 4">
            <a:extLst>
              <a:ext uri="{FF2B5EF4-FFF2-40B4-BE49-F238E27FC236}">
                <a16:creationId xmlns:a16="http://schemas.microsoft.com/office/drawing/2014/main" id="{E8E0A2E4-EDED-4040-8945-410650BFBA46}"/>
              </a:ext>
            </a:extLst>
          </p:cNvPr>
          <p:cNvSpPr txBox="1">
            <a:spLocks/>
          </p:cNvSpPr>
          <p:nvPr>
            <p:custDataLst>
              <p:tags r:id="rId7"/>
            </p:custDataLst>
          </p:nvPr>
        </p:nvSpPr>
        <p:spPr>
          <a:xfrm>
            <a:off x="467999" y="5634145"/>
            <a:ext cx="8656950" cy="770325"/>
          </a:xfrm>
          <a:prstGeom prst="rect">
            <a:avLst/>
          </a:prstGeom>
        </p:spPr>
        <p:txBody>
          <a:bodyPr lIns="0" rIns="0"/>
          <a:lstStyle>
            <a:lvl1pPr marL="271463" indent="-271463" algn="l" defTabSz="457200" rtl="0" eaLnBrk="1" fontAlgn="base" hangingPunct="1">
              <a:spcBef>
                <a:spcPts val="600"/>
              </a:spcBef>
              <a:spcAft>
                <a:spcPct val="0"/>
              </a:spcAft>
              <a:buClr>
                <a:srgbClr val="FAA500"/>
              </a:buClr>
              <a:buSzPct val="80000"/>
              <a:buFont typeface="Arial" panose="020B0604020202020204" pitchFamily="34" charset="0"/>
              <a:buChar char="•"/>
              <a:defRPr sz="1600" kern="1200">
                <a:solidFill>
                  <a:schemeClr val="tx1"/>
                </a:solidFill>
                <a:latin typeface="Lucida Sans"/>
                <a:ea typeface="MS PGothic" pitchFamily="34" charset="-128"/>
                <a:cs typeface="Lucida Sans"/>
              </a:defRPr>
            </a:lvl1pPr>
            <a:lvl2pPr marL="742950" indent="-285750" algn="l" defTabSz="457200" rtl="0" eaLnBrk="1" fontAlgn="base" hangingPunct="1">
              <a:spcBef>
                <a:spcPts val="600"/>
              </a:spcBef>
              <a:spcAft>
                <a:spcPct val="0"/>
              </a:spcAft>
              <a:buClr>
                <a:srgbClr val="FAA500"/>
              </a:buClr>
              <a:buSzPct val="80000"/>
              <a:buFont typeface="Arial" panose="020B0604020202020204" pitchFamily="34" charset="0"/>
              <a:buChar char="•"/>
              <a:defRPr sz="1600" kern="1200">
                <a:solidFill>
                  <a:schemeClr val="tx1"/>
                </a:solidFill>
                <a:latin typeface="Lucida Sans"/>
                <a:ea typeface="MS PGothic" pitchFamily="34" charset="-128"/>
                <a:cs typeface="Lucida Sans"/>
              </a:defRPr>
            </a:lvl2pPr>
            <a:lvl3pPr marL="1143000" indent="-228600" algn="l" defTabSz="457200" rtl="0" eaLnBrk="1" fontAlgn="base" hangingPunct="1">
              <a:spcBef>
                <a:spcPts val="600"/>
              </a:spcBef>
              <a:spcAft>
                <a:spcPct val="0"/>
              </a:spcAft>
              <a:buClr>
                <a:srgbClr val="FAA500"/>
              </a:buClr>
              <a:buSzPct val="80000"/>
              <a:buFont typeface="Arial" panose="020B0604020202020204" pitchFamily="34" charset="0"/>
              <a:buChar char="•"/>
              <a:defRPr sz="1600" kern="1200">
                <a:solidFill>
                  <a:schemeClr val="tx1"/>
                </a:solidFill>
                <a:latin typeface="Lucida Sans"/>
                <a:ea typeface="MS PGothic" pitchFamily="34" charset="-128"/>
                <a:cs typeface="Lucida Sans"/>
              </a:defRPr>
            </a:lvl3pPr>
            <a:lvl4pPr marL="1600200" indent="-228600" algn="l" defTabSz="457200" rtl="0" eaLnBrk="1" fontAlgn="base" hangingPunct="1">
              <a:spcBef>
                <a:spcPts val="600"/>
              </a:spcBef>
              <a:spcAft>
                <a:spcPct val="0"/>
              </a:spcAft>
              <a:buClr>
                <a:srgbClr val="FAA500"/>
              </a:buClr>
              <a:buSzPct val="80000"/>
              <a:buFont typeface="Arial" panose="020B0604020202020204" pitchFamily="34" charset="0"/>
              <a:buChar char="•"/>
              <a:defRPr sz="1600" kern="1200">
                <a:solidFill>
                  <a:schemeClr val="tx1"/>
                </a:solidFill>
                <a:latin typeface="Lucida Sans"/>
                <a:ea typeface="MS PGothic" pitchFamily="34" charset="-128"/>
                <a:cs typeface="Lucida Sans"/>
              </a:defRPr>
            </a:lvl4pPr>
            <a:lvl5pPr marL="2057400" indent="-228600" algn="l" defTabSz="457200" rtl="0" eaLnBrk="1" fontAlgn="base" hangingPunct="1">
              <a:spcBef>
                <a:spcPts val="600"/>
              </a:spcBef>
              <a:spcAft>
                <a:spcPct val="0"/>
              </a:spcAft>
              <a:buClr>
                <a:srgbClr val="FAA500"/>
              </a:buClr>
              <a:buSzPct val="80000"/>
              <a:buFont typeface="Arial" panose="020B0604020202020204" pitchFamily="34" charset="0"/>
              <a:buChar char="•"/>
              <a:defRPr sz="1600" kern="1200">
                <a:solidFill>
                  <a:schemeClr val="tx1"/>
                </a:solidFill>
                <a:latin typeface="Lucida Sans"/>
                <a:ea typeface="MS PGothic" pitchFamily="34" charset="-128"/>
                <a:cs typeface="Lucida San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ts val="1200"/>
              </a:spcBef>
            </a:pPr>
            <a:r>
              <a:rPr lang="fr-CH" sz="1800" dirty="0"/>
              <a:t>Actuellement, c’est dans le secteur </a:t>
            </a:r>
            <a:r>
              <a:rPr lang="fr-CH" sz="1800" b="1" dirty="0"/>
              <a:t>processus de planification et de réalisation</a:t>
            </a:r>
            <a:r>
              <a:rPr lang="fr-CH" sz="1800" dirty="0"/>
              <a:t> que l’influence de la numérisation est la plus forte</a:t>
            </a:r>
          </a:p>
          <a:p>
            <a:endParaRPr lang="de-CH" sz="1800" dirty="0"/>
          </a:p>
        </p:txBody>
      </p:sp>
    </p:spTree>
    <p:extLst>
      <p:ext uri="{BB962C8B-B14F-4D97-AF65-F5344CB8AC3E}">
        <p14:creationId xmlns:p14="http://schemas.microsoft.com/office/powerpoint/2010/main" val="282330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3" grpId="0"/>
      <p:bldGraphic spid="14" grpId="0">
        <p:bldAsOne/>
      </p:bldGraphic>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46F02BA-768B-4F55-A51B-AAFC427400E4}"/>
              </a:ext>
            </a:extLst>
          </p:cNvPr>
          <p:cNvSpPr>
            <a:spLocks noGrp="1"/>
          </p:cNvSpPr>
          <p:nvPr>
            <p:ph sz="half" idx="1"/>
          </p:nvPr>
        </p:nvSpPr>
        <p:spPr/>
        <p:txBody>
          <a:bodyPr/>
          <a:lstStyle/>
          <a:p>
            <a:endParaRPr lang="fr-FR" sz="1800" dirty="0"/>
          </a:p>
          <a:p>
            <a:pPr>
              <a:spcBef>
                <a:spcPts val="1200"/>
              </a:spcBef>
            </a:pPr>
            <a:r>
              <a:rPr lang="fr-FR" sz="1800" b="1" dirty="0"/>
              <a:t>Déroulement des commandes </a:t>
            </a:r>
            <a:r>
              <a:rPr lang="fr-FR" sz="1800" dirty="0"/>
              <a:t>dans le secteur de la construction dans un environnement numérique</a:t>
            </a:r>
          </a:p>
          <a:p>
            <a:pPr>
              <a:spcBef>
                <a:spcPts val="1200"/>
              </a:spcBef>
            </a:pPr>
            <a:r>
              <a:rPr lang="fr-CH" sz="1800" b="1" dirty="0"/>
              <a:t>Échange de données </a:t>
            </a:r>
            <a:r>
              <a:rPr lang="fr-CH" sz="1800" dirty="0"/>
              <a:t>dans le réseau de production</a:t>
            </a:r>
          </a:p>
          <a:p>
            <a:pPr>
              <a:spcBef>
                <a:spcPts val="1200"/>
              </a:spcBef>
            </a:pPr>
            <a:r>
              <a:rPr lang="fr-CH" sz="1800" b="1" dirty="0"/>
              <a:t>Smart </a:t>
            </a:r>
            <a:r>
              <a:rPr lang="fr-CH" sz="1800" b="1" dirty="0" err="1"/>
              <a:t>Factory</a:t>
            </a:r>
            <a:endParaRPr lang="fr-CH" sz="1800" b="1" dirty="0"/>
          </a:p>
          <a:p>
            <a:pPr>
              <a:spcBef>
                <a:spcPts val="1200"/>
              </a:spcBef>
            </a:pPr>
            <a:r>
              <a:rPr lang="fr-CH" sz="1800" dirty="0"/>
              <a:t>Les possibilités d’utilisation de </a:t>
            </a:r>
            <a:r>
              <a:rPr lang="fr-CH" sz="1800" b="1" dirty="0"/>
              <a:t>l’intelligence artificielle</a:t>
            </a:r>
            <a:endParaRPr lang="de-CH" sz="1800" b="1" dirty="0"/>
          </a:p>
          <a:p>
            <a:endParaRPr lang="de-CH" dirty="0"/>
          </a:p>
        </p:txBody>
      </p:sp>
      <p:sp>
        <p:nvSpPr>
          <p:cNvPr id="3" name="Titel 2">
            <a:extLst>
              <a:ext uri="{FF2B5EF4-FFF2-40B4-BE49-F238E27FC236}">
                <a16:creationId xmlns:a16="http://schemas.microsoft.com/office/drawing/2014/main" id="{C5F7F84B-AF26-4E6F-BA1F-12B31F9908C3}"/>
              </a:ext>
            </a:extLst>
          </p:cNvPr>
          <p:cNvSpPr>
            <a:spLocks noGrp="1"/>
          </p:cNvSpPr>
          <p:nvPr>
            <p:ph type="ctrTitle"/>
          </p:nvPr>
        </p:nvSpPr>
        <p:spPr/>
        <p:txBody>
          <a:bodyPr/>
          <a:lstStyle/>
          <a:p>
            <a:r>
              <a:rPr lang="fr-FR" dirty="0"/>
              <a:t>Thèmes du secteur technologies et processus</a:t>
            </a:r>
            <a:endParaRPr lang="de-CH" dirty="0"/>
          </a:p>
        </p:txBody>
      </p:sp>
    </p:spTree>
    <p:extLst>
      <p:ext uri="{BB962C8B-B14F-4D97-AF65-F5344CB8AC3E}">
        <p14:creationId xmlns:p14="http://schemas.microsoft.com/office/powerpoint/2010/main" val="1270060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4788B"/>
        </a:solidFill>
        <a:effectLst/>
      </p:bgPr>
    </p:bg>
    <p:spTree>
      <p:nvGrpSpPr>
        <p:cNvPr id="1" name=""/>
        <p:cNvGrpSpPr/>
        <p:nvPr/>
      </p:nvGrpSpPr>
      <p:grpSpPr>
        <a:xfrm>
          <a:off x="0" y="0"/>
          <a:ext cx="0" cy="0"/>
          <a:chOff x="0" y="0"/>
          <a:chExt cx="0" cy="0"/>
        </a:xfrm>
      </p:grpSpPr>
      <p:pic>
        <p:nvPicPr>
          <p:cNvPr id="3" name="Bild 2"/>
          <p:cNvPicPr>
            <a:picLocks noChangeAspect="1"/>
          </p:cNvPicPr>
          <p:nvPr>
            <p:custDataLst>
              <p:tags r:id="rId1"/>
            </p:custDataLst>
          </p:nvPr>
        </p:nvPicPr>
        <p:blipFill rotWithShape="1">
          <a:blip r:embed="rId4" cstate="print">
            <a:extLst>
              <a:ext uri="{28A0092B-C50C-407E-A947-70E740481C1C}">
                <a14:useLocalDpi xmlns:a14="http://schemas.microsoft.com/office/drawing/2010/main"/>
              </a:ext>
            </a:extLst>
          </a:blip>
          <a:srcRect r="65303"/>
          <a:stretch/>
        </p:blipFill>
        <p:spPr>
          <a:xfrm>
            <a:off x="2673350" y="2692400"/>
            <a:ext cx="1317536" cy="1473200"/>
          </a:xfrm>
          <a:prstGeom prst="rect">
            <a:avLst/>
          </a:prstGeom>
        </p:spPr>
      </p:pic>
      <p:sp>
        <p:nvSpPr>
          <p:cNvPr id="4" name="Rechteck 3">
            <a:extLst>
              <a:ext uri="{FF2B5EF4-FFF2-40B4-BE49-F238E27FC236}">
                <a16:creationId xmlns:a16="http://schemas.microsoft.com/office/drawing/2014/main" id="{BF34B0EB-2CE1-4765-895A-B149B4F6B39A}"/>
              </a:ext>
            </a:extLst>
          </p:cNvPr>
          <p:cNvSpPr/>
          <p:nvPr>
            <p:custDataLst>
              <p:tags r:id="rId2"/>
            </p:custDataLst>
          </p:nvPr>
        </p:nvSpPr>
        <p:spPr>
          <a:xfrm>
            <a:off x="3990886" y="3073628"/>
            <a:ext cx="2908418" cy="707886"/>
          </a:xfrm>
          <a:prstGeom prst="rect">
            <a:avLst/>
          </a:prstGeom>
        </p:spPr>
        <p:txBody>
          <a:bodyPr wrap="square">
            <a:spAutoFit/>
          </a:bodyPr>
          <a:lstStyle/>
          <a:p>
            <a:r>
              <a:rPr lang="fr-FR" sz="2000" b="1" dirty="0">
                <a:solidFill>
                  <a:srgbClr val="003954"/>
                </a:solidFill>
                <a:latin typeface="Lucida Sans" panose="020B0602030504020204" pitchFamily="34" charset="0"/>
              </a:rPr>
              <a:t>Produits, services et modèles d'affaires</a:t>
            </a:r>
          </a:p>
        </p:txBody>
      </p:sp>
    </p:spTree>
    <p:extLst>
      <p:ext uri="{BB962C8B-B14F-4D97-AF65-F5344CB8AC3E}">
        <p14:creationId xmlns:p14="http://schemas.microsoft.com/office/powerpoint/2010/main" val="146821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16D40AC-BFBB-4CEF-82AB-A39AA221CACB}"/>
              </a:ext>
            </a:extLst>
          </p:cNvPr>
          <p:cNvSpPr>
            <a:spLocks noGrp="1"/>
          </p:cNvSpPr>
          <p:nvPr>
            <p:ph sz="half" idx="1"/>
            <p:custDataLst>
              <p:tags r:id="rId1"/>
            </p:custDataLst>
          </p:nvPr>
        </p:nvSpPr>
        <p:spPr>
          <a:xfrm>
            <a:off x="1996580" y="1472117"/>
            <a:ext cx="6571420" cy="4647882"/>
          </a:xfrm>
        </p:spPr>
        <p:txBody>
          <a:bodyPr/>
          <a:lstStyle/>
          <a:p>
            <a:pPr marL="0" indent="0">
              <a:buNone/>
            </a:pPr>
            <a:r>
              <a:rPr lang="fr-CH" dirty="0"/>
              <a:t>D. </a:t>
            </a:r>
            <a:r>
              <a:rPr lang="fr-CH" dirty="0" err="1"/>
              <a:t>Scognamiglio</a:t>
            </a:r>
            <a:r>
              <a:rPr lang="fr-CH" b="1" dirty="0"/>
              <a:t>: </a:t>
            </a:r>
            <a:r>
              <a:rPr lang="fr-CH" dirty="0"/>
              <a:t>«Pour les jeunes d’aujourd’hui, seul online existe, </a:t>
            </a:r>
            <a:r>
              <a:rPr lang="fr-CH" b="1" dirty="0"/>
              <a:t>offline est un dysfonctionnement.</a:t>
            </a:r>
            <a:r>
              <a:rPr lang="fr-CH" dirty="0"/>
              <a:t>»</a:t>
            </a:r>
          </a:p>
          <a:p>
            <a:pPr marL="0" indent="0">
              <a:buNone/>
            </a:pPr>
            <a:endParaRPr lang="de-CH" dirty="0"/>
          </a:p>
          <a:p>
            <a:pPr marL="0" indent="0">
              <a:buNone/>
            </a:pPr>
            <a:endParaRPr lang="de-CH" dirty="0"/>
          </a:p>
          <a:p>
            <a:pPr marL="0" indent="0">
              <a:buNone/>
            </a:pPr>
            <a:endParaRPr lang="de-CH" dirty="0"/>
          </a:p>
          <a:p>
            <a:pPr marL="0" indent="0">
              <a:buNone/>
            </a:pPr>
            <a:r>
              <a:rPr lang="fr-CH" dirty="0"/>
              <a:t>P. Deville: «La numérisation signifie également </a:t>
            </a:r>
            <a:r>
              <a:rPr lang="fr-CH" b="1" dirty="0"/>
              <a:t>vitesse</a:t>
            </a:r>
            <a:r>
              <a:rPr lang="fr-CH" dirty="0"/>
              <a:t> et </a:t>
            </a:r>
            <a:r>
              <a:rPr lang="fr-CH" b="1" dirty="0"/>
              <a:t>24 h</a:t>
            </a:r>
            <a:r>
              <a:rPr lang="fr-CH" dirty="0"/>
              <a:t>. Le client veut changer, commander ou avoir des informations dans un délai relativement court.»</a:t>
            </a:r>
          </a:p>
          <a:p>
            <a:pPr>
              <a:buFont typeface="Arial" panose="020B0604020202020204" pitchFamily="34" charset="0"/>
              <a:buChar char="•"/>
            </a:pPr>
            <a:endParaRPr lang="de-CH" dirty="0"/>
          </a:p>
        </p:txBody>
      </p:sp>
      <p:sp>
        <p:nvSpPr>
          <p:cNvPr id="3" name="Titel 2">
            <a:extLst>
              <a:ext uri="{FF2B5EF4-FFF2-40B4-BE49-F238E27FC236}">
                <a16:creationId xmlns:a16="http://schemas.microsoft.com/office/drawing/2014/main" id="{B3B6FC39-4E3C-4910-858B-73C090AF5773}"/>
              </a:ext>
            </a:extLst>
          </p:cNvPr>
          <p:cNvSpPr>
            <a:spLocks noGrp="1"/>
          </p:cNvSpPr>
          <p:nvPr>
            <p:ph type="ctrTitle"/>
            <p:custDataLst>
              <p:tags r:id="rId2"/>
            </p:custDataLst>
          </p:nvPr>
        </p:nvSpPr>
        <p:spPr/>
        <p:txBody>
          <a:bodyPr lIns="0" rIns="0"/>
          <a:lstStyle/>
          <a:p>
            <a:r>
              <a:rPr lang="fr-CH" dirty="0"/>
              <a:t>Un changement de culture...</a:t>
            </a:r>
            <a:endParaRPr lang="de-CH" dirty="0"/>
          </a:p>
        </p:txBody>
      </p:sp>
      <p:pic>
        <p:nvPicPr>
          <p:cNvPr id="1026" name="Picture 2" descr="Donato Scognamiglio_400x400">
            <a:extLst>
              <a:ext uri="{FF2B5EF4-FFF2-40B4-BE49-F238E27FC236}">
                <a16:creationId xmlns:a16="http://schemas.microsoft.com/office/drawing/2014/main" id="{55F928E8-6FFB-48B5-B959-8603C9AF911A}"/>
              </a:ext>
            </a:extLst>
          </p:cNvPr>
          <p:cNvPicPr>
            <a:picLocks noChangeAspect="1" noChangeArrowheads="1"/>
          </p:cNvPicPr>
          <p:nvPr>
            <p:custDataLst>
              <p:tags r:id="rId3"/>
            </p:custDataLst>
          </p:nvPr>
        </p:nvPicPr>
        <p:blipFill>
          <a:blip r:embed="rId7" cstate="print">
            <a:grayscl/>
            <a:extLst>
              <a:ext uri="{28A0092B-C50C-407E-A947-70E740481C1C}">
                <a14:useLocalDpi xmlns:a14="http://schemas.microsoft.com/office/drawing/2010/main"/>
              </a:ext>
            </a:extLst>
          </a:blip>
          <a:srcRect/>
          <a:stretch>
            <a:fillRect/>
          </a:stretch>
        </p:blipFill>
        <p:spPr bwMode="auto">
          <a:xfrm>
            <a:off x="468000" y="1472117"/>
            <a:ext cx="1220400" cy="12204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67895A35-B368-4708-B8C8-2A66EA312794}"/>
              </a:ext>
            </a:extLst>
          </p:cNvPr>
          <p:cNvPicPr>
            <a:picLocks noChangeAspect="1"/>
          </p:cNvPicPr>
          <p:nvPr>
            <p:custDataLst>
              <p:tags r:id="rId4"/>
            </p:custDataLst>
          </p:nvPr>
        </p:nvPicPr>
        <p:blipFill rotWithShape="1">
          <a:blip r:embed="rId8" cstate="print">
            <a:grayscl/>
            <a:extLst>
              <a:ext uri="{28A0092B-C50C-407E-A947-70E740481C1C}">
                <a14:useLocalDpi xmlns:a14="http://schemas.microsoft.com/office/drawing/2010/main"/>
              </a:ext>
            </a:extLst>
          </a:blip>
          <a:srcRect/>
          <a:stretch/>
        </p:blipFill>
        <p:spPr>
          <a:xfrm>
            <a:off x="468000" y="3087936"/>
            <a:ext cx="1213766" cy="1220400"/>
          </a:xfrm>
          <a:prstGeom prst="rect">
            <a:avLst/>
          </a:prstGeom>
        </p:spPr>
      </p:pic>
    </p:spTree>
    <p:extLst>
      <p:ext uri="{BB962C8B-B14F-4D97-AF65-F5344CB8AC3E}">
        <p14:creationId xmlns:p14="http://schemas.microsoft.com/office/powerpoint/2010/main" val="21772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51D089F-E745-48D9-823E-61C0398E95D1}"/>
              </a:ext>
            </a:extLst>
          </p:cNvPr>
          <p:cNvPicPr>
            <a:picLocks noChangeAspect="1"/>
          </p:cNvPicPr>
          <p:nvPr>
            <p:custDataLst>
              <p:tags r:id="rId1"/>
            </p:custDataLst>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a:ext>
            </a:extLst>
          </a:blip>
          <a:srcRect l="76" t="72" r="-77" b="219"/>
          <a:stretch/>
        </p:blipFill>
        <p:spPr>
          <a:xfrm>
            <a:off x="468001" y="1431235"/>
            <a:ext cx="8099999" cy="4770781"/>
          </a:xfrm>
          <a:prstGeom prst="rect">
            <a:avLst/>
          </a:prstGeom>
        </p:spPr>
      </p:pic>
      <p:sp>
        <p:nvSpPr>
          <p:cNvPr id="3" name="Titel 2">
            <a:extLst>
              <a:ext uri="{FF2B5EF4-FFF2-40B4-BE49-F238E27FC236}">
                <a16:creationId xmlns:a16="http://schemas.microsoft.com/office/drawing/2014/main" id="{A1546E8F-2D51-489F-9247-B0FC99ED0E74}"/>
              </a:ext>
            </a:extLst>
          </p:cNvPr>
          <p:cNvSpPr>
            <a:spLocks noGrp="1"/>
          </p:cNvSpPr>
          <p:nvPr>
            <p:ph type="ctrTitle"/>
            <p:custDataLst>
              <p:tags r:id="rId2"/>
            </p:custDataLst>
          </p:nvPr>
        </p:nvSpPr>
        <p:spPr/>
        <p:txBody>
          <a:bodyPr lIns="0" rIns="0"/>
          <a:lstStyle/>
          <a:p>
            <a:r>
              <a:rPr lang="de-CH" dirty="0"/>
              <a:t>…</a:t>
            </a:r>
            <a:r>
              <a:rPr lang="fr-CH" dirty="0"/>
              <a:t> initié par les nouvelles technologies</a:t>
            </a:r>
            <a:endParaRPr lang="de-CH" sz="1600" dirty="0">
              <a:solidFill>
                <a:srgbClr val="FF6969"/>
              </a:solidFill>
            </a:endParaRPr>
          </a:p>
        </p:txBody>
      </p:sp>
      <p:sp>
        <p:nvSpPr>
          <p:cNvPr id="4" name="Textfeld 3">
            <a:extLst>
              <a:ext uri="{FF2B5EF4-FFF2-40B4-BE49-F238E27FC236}">
                <a16:creationId xmlns:a16="http://schemas.microsoft.com/office/drawing/2014/main" id="{4BEF33DF-1619-42AC-81D1-1F1D33A5BD45}"/>
              </a:ext>
            </a:extLst>
          </p:cNvPr>
          <p:cNvSpPr txBox="1"/>
          <p:nvPr>
            <p:custDataLst>
              <p:tags r:id="rId3"/>
            </p:custDataLst>
          </p:nvPr>
        </p:nvSpPr>
        <p:spPr>
          <a:xfrm>
            <a:off x="468000" y="5940406"/>
            <a:ext cx="2679826" cy="261610"/>
          </a:xfrm>
          <a:prstGeom prst="rect">
            <a:avLst/>
          </a:prstGeom>
          <a:noFill/>
        </p:spPr>
        <p:txBody>
          <a:bodyPr wrap="square" rtlCol="0">
            <a:spAutoFit/>
          </a:bodyPr>
          <a:lstStyle/>
          <a:p>
            <a:r>
              <a:rPr lang="de-CH" sz="1050" dirty="0">
                <a:solidFill>
                  <a:schemeClr val="bg1"/>
                </a:solidFill>
                <a:latin typeface="+mj-lt"/>
              </a:rPr>
              <a:t>EY 2017</a:t>
            </a:r>
          </a:p>
        </p:txBody>
      </p:sp>
      <p:pic>
        <p:nvPicPr>
          <p:cNvPr id="2" name="Grafik 1">
            <a:extLst>
              <a:ext uri="{FF2B5EF4-FFF2-40B4-BE49-F238E27FC236}">
                <a16:creationId xmlns:a16="http://schemas.microsoft.com/office/drawing/2014/main" id="{9E29526B-5B41-42BD-9BCB-CB80D0A1EF4D}"/>
              </a:ext>
            </a:extLst>
          </p:cNvPr>
          <p:cNvPicPr>
            <a:picLocks noChangeAspect="1"/>
          </p:cNvPicPr>
          <p:nvPr/>
        </p:nvPicPr>
        <p:blipFill>
          <a:blip r:embed="rId7">
            <a:duotone>
              <a:schemeClr val="accent3">
                <a:shade val="45000"/>
                <a:satMod val="135000"/>
              </a:schemeClr>
              <a:prstClr val="white"/>
            </a:duotone>
          </a:blip>
          <a:stretch>
            <a:fillRect/>
          </a:stretch>
        </p:blipFill>
        <p:spPr>
          <a:xfrm>
            <a:off x="1043795" y="3706541"/>
            <a:ext cx="1470687" cy="766574"/>
          </a:xfrm>
          <a:prstGeom prst="ellipse">
            <a:avLst/>
          </a:prstGeom>
          <a:ln w="63500"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659750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51D089F-E745-48D9-823E-61C0398E95D1}"/>
              </a:ext>
            </a:extLst>
          </p:cNvPr>
          <p:cNvPicPr>
            <a:picLocks noChangeAspect="1"/>
          </p:cNvPicPr>
          <p:nvPr>
            <p:custDataLst>
              <p:tags r:id="rId1"/>
            </p:custDataLst>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a:ext>
            </a:extLst>
          </a:blip>
          <a:srcRect l="76" t="72" r="-77" b="219"/>
          <a:stretch/>
        </p:blipFill>
        <p:spPr>
          <a:xfrm>
            <a:off x="468001" y="1431235"/>
            <a:ext cx="8099999" cy="4770781"/>
          </a:xfrm>
          <a:prstGeom prst="rect">
            <a:avLst/>
          </a:prstGeom>
        </p:spPr>
      </p:pic>
      <p:sp>
        <p:nvSpPr>
          <p:cNvPr id="3" name="Titel 2">
            <a:extLst>
              <a:ext uri="{FF2B5EF4-FFF2-40B4-BE49-F238E27FC236}">
                <a16:creationId xmlns:a16="http://schemas.microsoft.com/office/drawing/2014/main" id="{A1546E8F-2D51-489F-9247-B0FC99ED0E74}"/>
              </a:ext>
            </a:extLst>
          </p:cNvPr>
          <p:cNvSpPr>
            <a:spLocks noGrp="1"/>
          </p:cNvSpPr>
          <p:nvPr>
            <p:ph type="ctrTitle"/>
            <p:custDataLst>
              <p:tags r:id="rId2"/>
            </p:custDataLst>
          </p:nvPr>
        </p:nvSpPr>
        <p:spPr/>
        <p:txBody>
          <a:bodyPr lIns="0" rIns="0"/>
          <a:lstStyle/>
          <a:p>
            <a:r>
              <a:rPr lang="de-CH" dirty="0"/>
              <a:t>…</a:t>
            </a:r>
            <a:r>
              <a:rPr lang="fr-CH" dirty="0"/>
              <a:t> initié par les nouvelles technologies</a:t>
            </a:r>
            <a:endParaRPr lang="de-CH" sz="1600" dirty="0">
              <a:solidFill>
                <a:srgbClr val="FF6969"/>
              </a:solidFill>
            </a:endParaRPr>
          </a:p>
        </p:txBody>
      </p:sp>
      <p:sp>
        <p:nvSpPr>
          <p:cNvPr id="4" name="Textfeld 3">
            <a:extLst>
              <a:ext uri="{FF2B5EF4-FFF2-40B4-BE49-F238E27FC236}">
                <a16:creationId xmlns:a16="http://schemas.microsoft.com/office/drawing/2014/main" id="{4BEF33DF-1619-42AC-81D1-1F1D33A5BD45}"/>
              </a:ext>
            </a:extLst>
          </p:cNvPr>
          <p:cNvSpPr txBox="1"/>
          <p:nvPr>
            <p:custDataLst>
              <p:tags r:id="rId3"/>
            </p:custDataLst>
          </p:nvPr>
        </p:nvSpPr>
        <p:spPr>
          <a:xfrm>
            <a:off x="468000" y="5940406"/>
            <a:ext cx="2679826" cy="261610"/>
          </a:xfrm>
          <a:prstGeom prst="rect">
            <a:avLst/>
          </a:prstGeom>
          <a:noFill/>
        </p:spPr>
        <p:txBody>
          <a:bodyPr wrap="square" rtlCol="0">
            <a:spAutoFit/>
          </a:bodyPr>
          <a:lstStyle/>
          <a:p>
            <a:r>
              <a:rPr lang="de-CH" sz="1050" dirty="0">
                <a:solidFill>
                  <a:schemeClr val="bg1"/>
                </a:solidFill>
                <a:latin typeface="+mj-lt"/>
              </a:rPr>
              <a:t>EY 2017</a:t>
            </a:r>
          </a:p>
        </p:txBody>
      </p:sp>
      <p:pic>
        <p:nvPicPr>
          <p:cNvPr id="2" name="Grafik 1">
            <a:extLst>
              <a:ext uri="{FF2B5EF4-FFF2-40B4-BE49-F238E27FC236}">
                <a16:creationId xmlns:a16="http://schemas.microsoft.com/office/drawing/2014/main" id="{9E29526B-5B41-42BD-9BCB-CB80D0A1EF4D}"/>
              </a:ext>
            </a:extLst>
          </p:cNvPr>
          <p:cNvPicPr>
            <a:picLocks noChangeAspect="1"/>
          </p:cNvPicPr>
          <p:nvPr/>
        </p:nvPicPr>
        <p:blipFill>
          <a:blip r:embed="rId7">
            <a:duotone>
              <a:schemeClr val="accent3">
                <a:shade val="45000"/>
                <a:satMod val="135000"/>
              </a:schemeClr>
              <a:prstClr val="white"/>
            </a:duotone>
          </a:blip>
          <a:stretch>
            <a:fillRect/>
          </a:stretch>
        </p:blipFill>
        <p:spPr>
          <a:xfrm>
            <a:off x="1043795" y="3697915"/>
            <a:ext cx="3105511" cy="1618702"/>
          </a:xfrm>
          <a:prstGeom prst="ellipse">
            <a:avLst/>
          </a:prstGeom>
          <a:ln w="63500" cap="rnd">
            <a:solidFill>
              <a:srgbClr val="FAA500"/>
            </a:solid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667076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51D089F-E745-48D9-823E-61C0398E95D1}"/>
              </a:ext>
            </a:extLst>
          </p:cNvPr>
          <p:cNvPicPr>
            <a:picLocks noChangeAspect="1"/>
          </p:cNvPicPr>
          <p:nvPr>
            <p:custDataLst>
              <p:tags r:id="rId1"/>
            </p:custDataLst>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a:ext>
            </a:extLst>
          </a:blip>
          <a:srcRect l="76" t="72" r="-77" b="219"/>
          <a:stretch/>
        </p:blipFill>
        <p:spPr>
          <a:xfrm>
            <a:off x="468001" y="1431235"/>
            <a:ext cx="8099999" cy="4770781"/>
          </a:xfrm>
          <a:prstGeom prst="rect">
            <a:avLst/>
          </a:prstGeom>
        </p:spPr>
      </p:pic>
      <p:sp>
        <p:nvSpPr>
          <p:cNvPr id="3" name="Titel 2">
            <a:extLst>
              <a:ext uri="{FF2B5EF4-FFF2-40B4-BE49-F238E27FC236}">
                <a16:creationId xmlns:a16="http://schemas.microsoft.com/office/drawing/2014/main" id="{A1546E8F-2D51-489F-9247-B0FC99ED0E74}"/>
              </a:ext>
            </a:extLst>
          </p:cNvPr>
          <p:cNvSpPr>
            <a:spLocks noGrp="1"/>
          </p:cNvSpPr>
          <p:nvPr>
            <p:ph type="ctrTitle"/>
            <p:custDataLst>
              <p:tags r:id="rId2"/>
            </p:custDataLst>
          </p:nvPr>
        </p:nvSpPr>
        <p:spPr/>
        <p:txBody>
          <a:bodyPr lIns="0" rIns="0"/>
          <a:lstStyle/>
          <a:p>
            <a:r>
              <a:rPr lang="de-CH" dirty="0"/>
              <a:t>…</a:t>
            </a:r>
            <a:r>
              <a:rPr lang="fr-CH" dirty="0"/>
              <a:t> initié par les nouvelles technologies</a:t>
            </a:r>
            <a:endParaRPr lang="de-CH" sz="1600" dirty="0">
              <a:solidFill>
                <a:srgbClr val="FF6969"/>
              </a:solidFill>
            </a:endParaRPr>
          </a:p>
        </p:txBody>
      </p:sp>
      <p:sp>
        <p:nvSpPr>
          <p:cNvPr id="4" name="Textfeld 3">
            <a:extLst>
              <a:ext uri="{FF2B5EF4-FFF2-40B4-BE49-F238E27FC236}">
                <a16:creationId xmlns:a16="http://schemas.microsoft.com/office/drawing/2014/main" id="{4BEF33DF-1619-42AC-81D1-1F1D33A5BD45}"/>
              </a:ext>
            </a:extLst>
          </p:cNvPr>
          <p:cNvSpPr txBox="1"/>
          <p:nvPr>
            <p:custDataLst>
              <p:tags r:id="rId3"/>
            </p:custDataLst>
          </p:nvPr>
        </p:nvSpPr>
        <p:spPr>
          <a:xfrm>
            <a:off x="468000" y="5940406"/>
            <a:ext cx="2679826" cy="261610"/>
          </a:xfrm>
          <a:prstGeom prst="rect">
            <a:avLst/>
          </a:prstGeom>
          <a:noFill/>
        </p:spPr>
        <p:txBody>
          <a:bodyPr wrap="square" rtlCol="0">
            <a:spAutoFit/>
          </a:bodyPr>
          <a:lstStyle/>
          <a:p>
            <a:r>
              <a:rPr lang="de-CH" sz="1050" dirty="0">
                <a:solidFill>
                  <a:schemeClr val="bg1"/>
                </a:solidFill>
                <a:latin typeface="+mj-lt"/>
              </a:rPr>
              <a:t>EY 2017</a:t>
            </a:r>
          </a:p>
        </p:txBody>
      </p:sp>
      <p:pic>
        <p:nvPicPr>
          <p:cNvPr id="2" name="Grafik 1">
            <a:extLst>
              <a:ext uri="{FF2B5EF4-FFF2-40B4-BE49-F238E27FC236}">
                <a16:creationId xmlns:a16="http://schemas.microsoft.com/office/drawing/2014/main" id="{9E29526B-5B41-42BD-9BCB-CB80D0A1EF4D}"/>
              </a:ext>
            </a:extLst>
          </p:cNvPr>
          <p:cNvPicPr>
            <a:picLocks noChangeAspect="1"/>
          </p:cNvPicPr>
          <p:nvPr/>
        </p:nvPicPr>
        <p:blipFill>
          <a:blip r:embed="rId7">
            <a:duotone>
              <a:schemeClr val="accent3">
                <a:shade val="45000"/>
                <a:satMod val="135000"/>
              </a:schemeClr>
              <a:prstClr val="white"/>
            </a:duotone>
          </a:blip>
          <a:stretch>
            <a:fillRect/>
          </a:stretch>
        </p:blipFill>
        <p:spPr>
          <a:xfrm>
            <a:off x="1043795" y="3706541"/>
            <a:ext cx="1470687" cy="766574"/>
          </a:xfrm>
          <a:prstGeom prst="ellipse">
            <a:avLst/>
          </a:prstGeom>
          <a:ln w="63500" cap="rnd">
            <a:noFill/>
          </a:ln>
          <a:effectLst>
            <a:outerShdw blurRad="381000" dist="292100" dir="5400000" sx="-80000" sy="-18000" rotWithShape="0">
              <a:srgbClr val="000000">
                <a:alpha val="22000"/>
              </a:srgbClr>
            </a:outerShdw>
          </a:effectLst>
        </p:spPr>
      </p:pic>
      <p:pic>
        <p:nvPicPr>
          <p:cNvPr id="6" name="Grafik 5">
            <a:extLst>
              <a:ext uri="{FF2B5EF4-FFF2-40B4-BE49-F238E27FC236}">
                <a16:creationId xmlns:a16="http://schemas.microsoft.com/office/drawing/2014/main" id="{2E261193-45E5-4D35-890D-865964473178}"/>
              </a:ext>
            </a:extLst>
          </p:cNvPr>
          <p:cNvPicPr>
            <a:picLocks noChangeAspect="1"/>
          </p:cNvPicPr>
          <p:nvPr/>
        </p:nvPicPr>
        <p:blipFill>
          <a:blip r:embed="rId8">
            <a:duotone>
              <a:schemeClr val="accent3">
                <a:shade val="45000"/>
                <a:satMod val="135000"/>
              </a:schemeClr>
              <a:prstClr val="white"/>
            </a:duotone>
          </a:blip>
          <a:stretch>
            <a:fillRect/>
          </a:stretch>
        </p:blipFill>
        <p:spPr>
          <a:xfrm>
            <a:off x="6973081" y="2059786"/>
            <a:ext cx="1420633" cy="1561115"/>
          </a:xfrm>
          <a:prstGeom prst="ellipse">
            <a:avLst/>
          </a:prstGeom>
          <a:ln w="63500"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748561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
        <p159:morph option="byObject"/>
      </p:transition>
    </mc:Choice>
    <mc:Fallback xmlns="">
      <p:transition spd="slow" advClick="0" advTm="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51D089F-E745-48D9-823E-61C0398E95D1}"/>
              </a:ext>
            </a:extLst>
          </p:cNvPr>
          <p:cNvPicPr>
            <a:picLocks noChangeAspect="1"/>
          </p:cNvPicPr>
          <p:nvPr>
            <p:custDataLst>
              <p:tags r:id="rId1"/>
            </p:custDataLst>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a:ext>
            </a:extLst>
          </a:blip>
          <a:srcRect l="76" t="72" r="-77" b="219"/>
          <a:stretch/>
        </p:blipFill>
        <p:spPr>
          <a:xfrm>
            <a:off x="468001" y="1431235"/>
            <a:ext cx="8099999" cy="4770781"/>
          </a:xfrm>
          <a:prstGeom prst="rect">
            <a:avLst/>
          </a:prstGeom>
        </p:spPr>
      </p:pic>
      <p:sp>
        <p:nvSpPr>
          <p:cNvPr id="3" name="Titel 2">
            <a:extLst>
              <a:ext uri="{FF2B5EF4-FFF2-40B4-BE49-F238E27FC236}">
                <a16:creationId xmlns:a16="http://schemas.microsoft.com/office/drawing/2014/main" id="{A1546E8F-2D51-489F-9247-B0FC99ED0E74}"/>
              </a:ext>
            </a:extLst>
          </p:cNvPr>
          <p:cNvSpPr>
            <a:spLocks noGrp="1"/>
          </p:cNvSpPr>
          <p:nvPr>
            <p:ph type="ctrTitle"/>
            <p:custDataLst>
              <p:tags r:id="rId2"/>
            </p:custDataLst>
          </p:nvPr>
        </p:nvSpPr>
        <p:spPr/>
        <p:txBody>
          <a:bodyPr lIns="0" rIns="0"/>
          <a:lstStyle/>
          <a:p>
            <a:r>
              <a:rPr lang="de-CH" dirty="0"/>
              <a:t>…</a:t>
            </a:r>
            <a:r>
              <a:rPr lang="fr-CH" dirty="0"/>
              <a:t> initié par les nouvelles technologies</a:t>
            </a:r>
            <a:endParaRPr lang="de-CH" sz="1600" dirty="0">
              <a:solidFill>
                <a:srgbClr val="FF6969"/>
              </a:solidFill>
            </a:endParaRPr>
          </a:p>
        </p:txBody>
      </p:sp>
      <p:sp>
        <p:nvSpPr>
          <p:cNvPr id="4" name="Textfeld 3">
            <a:extLst>
              <a:ext uri="{FF2B5EF4-FFF2-40B4-BE49-F238E27FC236}">
                <a16:creationId xmlns:a16="http://schemas.microsoft.com/office/drawing/2014/main" id="{4BEF33DF-1619-42AC-81D1-1F1D33A5BD45}"/>
              </a:ext>
            </a:extLst>
          </p:cNvPr>
          <p:cNvSpPr txBox="1"/>
          <p:nvPr>
            <p:custDataLst>
              <p:tags r:id="rId3"/>
            </p:custDataLst>
          </p:nvPr>
        </p:nvSpPr>
        <p:spPr>
          <a:xfrm>
            <a:off x="468000" y="5940406"/>
            <a:ext cx="2679826" cy="261610"/>
          </a:xfrm>
          <a:prstGeom prst="rect">
            <a:avLst/>
          </a:prstGeom>
          <a:noFill/>
        </p:spPr>
        <p:txBody>
          <a:bodyPr wrap="square" rtlCol="0">
            <a:spAutoFit/>
          </a:bodyPr>
          <a:lstStyle/>
          <a:p>
            <a:r>
              <a:rPr lang="de-CH" sz="1050" dirty="0">
                <a:solidFill>
                  <a:schemeClr val="bg1"/>
                </a:solidFill>
                <a:latin typeface="+mj-lt"/>
              </a:rPr>
              <a:t>EY 2017</a:t>
            </a:r>
          </a:p>
        </p:txBody>
      </p:sp>
      <p:pic>
        <p:nvPicPr>
          <p:cNvPr id="2" name="Grafik 1">
            <a:extLst>
              <a:ext uri="{FF2B5EF4-FFF2-40B4-BE49-F238E27FC236}">
                <a16:creationId xmlns:a16="http://schemas.microsoft.com/office/drawing/2014/main" id="{9E29526B-5B41-42BD-9BCB-CB80D0A1EF4D}"/>
              </a:ext>
            </a:extLst>
          </p:cNvPr>
          <p:cNvPicPr>
            <a:picLocks noChangeAspect="1"/>
          </p:cNvPicPr>
          <p:nvPr/>
        </p:nvPicPr>
        <p:blipFill>
          <a:blip r:embed="rId7">
            <a:duotone>
              <a:schemeClr val="accent3">
                <a:shade val="45000"/>
                <a:satMod val="135000"/>
              </a:schemeClr>
              <a:prstClr val="white"/>
            </a:duotone>
          </a:blip>
          <a:stretch>
            <a:fillRect/>
          </a:stretch>
        </p:blipFill>
        <p:spPr>
          <a:xfrm>
            <a:off x="1043795" y="3706541"/>
            <a:ext cx="1470687" cy="766574"/>
          </a:xfrm>
          <a:prstGeom prst="ellipse">
            <a:avLst/>
          </a:prstGeom>
          <a:ln w="63500" cap="rnd">
            <a:noFill/>
          </a:ln>
          <a:effectLst>
            <a:outerShdw blurRad="381000" dist="292100" dir="5400000" sx="-80000" sy="-18000" rotWithShape="0">
              <a:srgbClr val="000000">
                <a:alpha val="22000"/>
              </a:srgbClr>
            </a:outerShdw>
          </a:effectLst>
        </p:spPr>
      </p:pic>
      <p:pic>
        <p:nvPicPr>
          <p:cNvPr id="6" name="Grafik 5">
            <a:extLst>
              <a:ext uri="{FF2B5EF4-FFF2-40B4-BE49-F238E27FC236}">
                <a16:creationId xmlns:a16="http://schemas.microsoft.com/office/drawing/2014/main" id="{5378CB75-67C7-4337-AB9D-401B255F3DA0}"/>
              </a:ext>
            </a:extLst>
          </p:cNvPr>
          <p:cNvPicPr>
            <a:picLocks noChangeAspect="1"/>
          </p:cNvPicPr>
          <p:nvPr/>
        </p:nvPicPr>
        <p:blipFill>
          <a:blip r:embed="rId8">
            <a:duotone>
              <a:schemeClr val="accent3">
                <a:shade val="45000"/>
                <a:satMod val="135000"/>
              </a:schemeClr>
              <a:prstClr val="white"/>
            </a:duotone>
          </a:blip>
          <a:stretch>
            <a:fillRect/>
          </a:stretch>
        </p:blipFill>
        <p:spPr>
          <a:xfrm>
            <a:off x="5607171" y="2051160"/>
            <a:ext cx="2786544" cy="3062097"/>
          </a:xfrm>
          <a:prstGeom prst="ellipse">
            <a:avLst/>
          </a:prstGeom>
          <a:ln w="63500" cap="rnd">
            <a:solidFill>
              <a:srgbClr val="FAA500"/>
            </a:solid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1459803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4788B"/>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7A8CC95-10C0-4AC9-991B-248D9A082CCD}"/>
              </a:ext>
            </a:extLst>
          </p:cNvPr>
          <p:cNvSpPr>
            <a:spLocks noGrp="1"/>
          </p:cNvSpPr>
          <p:nvPr>
            <p:ph type="ctrTitle"/>
          </p:nvPr>
        </p:nvSpPr>
        <p:spPr>
          <a:xfrm>
            <a:off x="468000" y="535457"/>
            <a:ext cx="8100000" cy="540000"/>
          </a:xfrm>
        </p:spPr>
        <p:txBody>
          <a:bodyPr/>
          <a:lstStyle/>
          <a:p>
            <a:r>
              <a:rPr lang="fr-CH" sz="2600" dirty="0">
                <a:solidFill>
                  <a:schemeClr val="bg1"/>
                </a:solidFill>
              </a:rPr>
              <a:t>Contenu</a:t>
            </a:r>
          </a:p>
        </p:txBody>
      </p:sp>
      <p:sp>
        <p:nvSpPr>
          <p:cNvPr id="5" name="Inhaltsplatzhalter 2">
            <a:extLst>
              <a:ext uri="{FF2B5EF4-FFF2-40B4-BE49-F238E27FC236}">
                <a16:creationId xmlns:a16="http://schemas.microsoft.com/office/drawing/2014/main" id="{FCDBED04-C75D-49C0-94FE-3DBB3BD80BF2}"/>
              </a:ext>
            </a:extLst>
          </p:cNvPr>
          <p:cNvSpPr>
            <a:spLocks noGrp="1"/>
          </p:cNvSpPr>
          <p:nvPr>
            <p:ph sz="half" idx="1"/>
          </p:nvPr>
        </p:nvSpPr>
        <p:spPr>
          <a:xfrm>
            <a:off x="468000" y="1439999"/>
            <a:ext cx="8100000" cy="4680000"/>
          </a:xfrm>
        </p:spPr>
        <p:txBody>
          <a:bodyPr/>
          <a:lstStyle/>
          <a:p>
            <a:pPr>
              <a:spcBef>
                <a:spcPts val="1200"/>
              </a:spcBef>
            </a:pPr>
            <a:r>
              <a:rPr lang="fr-CH" sz="2400" dirty="0">
                <a:solidFill>
                  <a:schemeClr val="bg1"/>
                </a:solidFill>
              </a:rPr>
              <a:t>L’initiative</a:t>
            </a:r>
          </a:p>
          <a:p>
            <a:pPr>
              <a:spcBef>
                <a:spcPts val="1200"/>
              </a:spcBef>
            </a:pPr>
            <a:r>
              <a:rPr lang="fr-CH" sz="2400" dirty="0">
                <a:solidFill>
                  <a:schemeClr val="bg1"/>
                </a:solidFill>
              </a:rPr>
              <a:t>Les résultats du paquet de travail 1</a:t>
            </a:r>
          </a:p>
          <a:p>
            <a:pPr>
              <a:spcBef>
                <a:spcPts val="1200"/>
              </a:spcBef>
            </a:pPr>
            <a:r>
              <a:rPr lang="fr-CH" sz="2400" dirty="0">
                <a:solidFill>
                  <a:schemeClr val="bg1"/>
                </a:solidFill>
              </a:rPr>
              <a:t>Les étapes suivantes</a:t>
            </a:r>
          </a:p>
          <a:p>
            <a:endParaRPr lang="fr-CH" sz="2000" dirty="0">
              <a:solidFill>
                <a:schemeClr val="bg1"/>
              </a:solidFill>
            </a:endParaRPr>
          </a:p>
        </p:txBody>
      </p:sp>
    </p:spTree>
    <p:extLst>
      <p:ext uri="{BB962C8B-B14F-4D97-AF65-F5344CB8AC3E}">
        <p14:creationId xmlns:p14="http://schemas.microsoft.com/office/powerpoint/2010/main" val="177572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51D089F-E745-48D9-823E-61C0398E95D1}"/>
              </a:ext>
            </a:extLst>
          </p:cNvPr>
          <p:cNvPicPr>
            <a:picLocks noChangeAspect="1"/>
          </p:cNvPicPr>
          <p:nvPr>
            <p:custDataLst>
              <p:tags r:id="rId1"/>
            </p:custDataLst>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a:ext>
            </a:extLst>
          </a:blip>
          <a:srcRect l="76" t="72" r="-77" b="219"/>
          <a:stretch/>
        </p:blipFill>
        <p:spPr>
          <a:xfrm>
            <a:off x="468001" y="1431235"/>
            <a:ext cx="8099999" cy="4770781"/>
          </a:xfrm>
          <a:prstGeom prst="rect">
            <a:avLst/>
          </a:prstGeom>
        </p:spPr>
      </p:pic>
      <p:sp>
        <p:nvSpPr>
          <p:cNvPr id="3" name="Titel 2">
            <a:extLst>
              <a:ext uri="{FF2B5EF4-FFF2-40B4-BE49-F238E27FC236}">
                <a16:creationId xmlns:a16="http://schemas.microsoft.com/office/drawing/2014/main" id="{A1546E8F-2D51-489F-9247-B0FC99ED0E74}"/>
              </a:ext>
            </a:extLst>
          </p:cNvPr>
          <p:cNvSpPr>
            <a:spLocks noGrp="1"/>
          </p:cNvSpPr>
          <p:nvPr>
            <p:ph type="ctrTitle"/>
            <p:custDataLst>
              <p:tags r:id="rId2"/>
            </p:custDataLst>
          </p:nvPr>
        </p:nvSpPr>
        <p:spPr/>
        <p:txBody>
          <a:bodyPr lIns="0" rIns="0"/>
          <a:lstStyle/>
          <a:p>
            <a:r>
              <a:rPr lang="de-CH" dirty="0"/>
              <a:t>…</a:t>
            </a:r>
            <a:r>
              <a:rPr lang="fr-CH" dirty="0"/>
              <a:t> initié par les nouvelles technologies</a:t>
            </a:r>
            <a:endParaRPr lang="de-CH" sz="1600" dirty="0">
              <a:solidFill>
                <a:srgbClr val="FF6969"/>
              </a:solidFill>
            </a:endParaRPr>
          </a:p>
        </p:txBody>
      </p:sp>
      <p:sp>
        <p:nvSpPr>
          <p:cNvPr id="4" name="Textfeld 3">
            <a:extLst>
              <a:ext uri="{FF2B5EF4-FFF2-40B4-BE49-F238E27FC236}">
                <a16:creationId xmlns:a16="http://schemas.microsoft.com/office/drawing/2014/main" id="{4BEF33DF-1619-42AC-81D1-1F1D33A5BD45}"/>
              </a:ext>
            </a:extLst>
          </p:cNvPr>
          <p:cNvSpPr txBox="1"/>
          <p:nvPr>
            <p:custDataLst>
              <p:tags r:id="rId3"/>
            </p:custDataLst>
          </p:nvPr>
        </p:nvSpPr>
        <p:spPr>
          <a:xfrm>
            <a:off x="468000" y="5940406"/>
            <a:ext cx="2679826" cy="261610"/>
          </a:xfrm>
          <a:prstGeom prst="rect">
            <a:avLst/>
          </a:prstGeom>
          <a:noFill/>
        </p:spPr>
        <p:txBody>
          <a:bodyPr wrap="square" rtlCol="0">
            <a:spAutoFit/>
          </a:bodyPr>
          <a:lstStyle/>
          <a:p>
            <a:r>
              <a:rPr lang="de-CH" sz="1050" dirty="0">
                <a:solidFill>
                  <a:schemeClr val="bg1"/>
                </a:solidFill>
                <a:latin typeface="+mj-lt"/>
              </a:rPr>
              <a:t>EY 2017</a:t>
            </a:r>
          </a:p>
        </p:txBody>
      </p:sp>
      <p:pic>
        <p:nvPicPr>
          <p:cNvPr id="2" name="Grafik 1">
            <a:extLst>
              <a:ext uri="{FF2B5EF4-FFF2-40B4-BE49-F238E27FC236}">
                <a16:creationId xmlns:a16="http://schemas.microsoft.com/office/drawing/2014/main" id="{9E29526B-5B41-42BD-9BCB-CB80D0A1EF4D}"/>
              </a:ext>
            </a:extLst>
          </p:cNvPr>
          <p:cNvPicPr>
            <a:picLocks noChangeAspect="1"/>
          </p:cNvPicPr>
          <p:nvPr/>
        </p:nvPicPr>
        <p:blipFill>
          <a:blip r:embed="rId7">
            <a:duotone>
              <a:schemeClr val="accent3">
                <a:shade val="45000"/>
                <a:satMod val="135000"/>
              </a:schemeClr>
              <a:prstClr val="white"/>
            </a:duotone>
          </a:blip>
          <a:stretch>
            <a:fillRect/>
          </a:stretch>
        </p:blipFill>
        <p:spPr>
          <a:xfrm>
            <a:off x="1043795" y="3706541"/>
            <a:ext cx="1470687" cy="766574"/>
          </a:xfrm>
          <a:prstGeom prst="ellipse">
            <a:avLst/>
          </a:prstGeom>
          <a:ln w="63500" cap="rnd">
            <a:noFill/>
          </a:ln>
          <a:effectLst>
            <a:outerShdw blurRad="381000" dist="292100" dir="5400000" sx="-80000" sy="-18000" rotWithShape="0">
              <a:srgbClr val="000000">
                <a:alpha val="22000"/>
              </a:srgbClr>
            </a:outerShdw>
          </a:effectLst>
        </p:spPr>
      </p:pic>
      <p:pic>
        <p:nvPicPr>
          <p:cNvPr id="6" name="Grafik 5">
            <a:extLst>
              <a:ext uri="{FF2B5EF4-FFF2-40B4-BE49-F238E27FC236}">
                <a16:creationId xmlns:a16="http://schemas.microsoft.com/office/drawing/2014/main" id="{2E261193-45E5-4D35-890D-865964473178}"/>
              </a:ext>
            </a:extLst>
          </p:cNvPr>
          <p:cNvPicPr>
            <a:picLocks noChangeAspect="1"/>
          </p:cNvPicPr>
          <p:nvPr/>
        </p:nvPicPr>
        <p:blipFill>
          <a:blip r:embed="rId8">
            <a:duotone>
              <a:schemeClr val="accent3">
                <a:shade val="45000"/>
                <a:satMod val="135000"/>
              </a:schemeClr>
              <a:prstClr val="white"/>
            </a:duotone>
          </a:blip>
          <a:stretch>
            <a:fillRect/>
          </a:stretch>
        </p:blipFill>
        <p:spPr>
          <a:xfrm>
            <a:off x="6973081" y="2059786"/>
            <a:ext cx="1420633" cy="1561115"/>
          </a:xfrm>
          <a:prstGeom prst="ellipse">
            <a:avLst/>
          </a:prstGeom>
          <a:ln w="63500"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138033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16D40AC-BFBB-4CEF-82AB-A39AA221CACB}"/>
              </a:ext>
            </a:extLst>
          </p:cNvPr>
          <p:cNvSpPr>
            <a:spLocks noGrp="1"/>
          </p:cNvSpPr>
          <p:nvPr>
            <p:ph sz="half" idx="1"/>
            <p:custDataLst>
              <p:tags r:id="rId1"/>
            </p:custDataLst>
          </p:nvPr>
        </p:nvSpPr>
        <p:spPr>
          <a:xfrm>
            <a:off x="1921078" y="1439999"/>
            <a:ext cx="6646921" cy="4680000"/>
          </a:xfrm>
        </p:spPr>
        <p:txBody>
          <a:bodyPr/>
          <a:lstStyle/>
          <a:p>
            <a:pPr>
              <a:spcAft>
                <a:spcPts val="600"/>
              </a:spcAft>
            </a:pPr>
            <a:r>
              <a:rPr lang="fr-CH" dirty="0"/>
              <a:t>S. Sigrist: «Les </a:t>
            </a:r>
            <a:r>
              <a:rPr lang="fr-CH" b="1" dirty="0"/>
              <a:t>plateformes</a:t>
            </a:r>
            <a:r>
              <a:rPr lang="fr-CH" dirty="0"/>
              <a:t> apportent efficacité et transparence dans le système, les ‹fonctions d’intermédiaires› telles que l’entrepreneur général deviennent superflues.» </a:t>
            </a:r>
            <a:br>
              <a:rPr lang="fr-CH" dirty="0"/>
            </a:br>
            <a:br>
              <a:rPr lang="fr-CH" dirty="0"/>
            </a:br>
            <a:endParaRPr lang="de-CH" dirty="0"/>
          </a:p>
          <a:p>
            <a:pPr marL="0" indent="0">
              <a:spcAft>
                <a:spcPts val="600"/>
              </a:spcAft>
              <a:buNone/>
            </a:pPr>
            <a:br>
              <a:rPr lang="fr-CH" dirty="0"/>
            </a:br>
            <a:endParaRPr lang="de-CH" dirty="0"/>
          </a:p>
          <a:p>
            <a:r>
              <a:rPr lang="fr-CH" dirty="0"/>
              <a:t>M. Neff: «Je crois que le</a:t>
            </a:r>
            <a:r>
              <a:rPr lang="fr-CH" b="1" dirty="0"/>
              <a:t> rythme du changement ne peut plus être ralenti, mais qu’il est massivement surestimé.</a:t>
            </a:r>
            <a:r>
              <a:rPr lang="fr-CH" dirty="0"/>
              <a:t>» </a:t>
            </a:r>
            <a:br>
              <a:rPr lang="fr-CH" dirty="0"/>
            </a:br>
            <a:endParaRPr lang="fr-CH" dirty="0"/>
          </a:p>
          <a:p>
            <a:pPr>
              <a:buFont typeface="Arial" panose="020B0604020202020204" pitchFamily="34" charset="0"/>
              <a:buChar char="•"/>
            </a:pPr>
            <a:endParaRPr lang="de-CH" sz="1400" dirty="0"/>
          </a:p>
          <a:p>
            <a:endParaRPr lang="de-CH" sz="1400" dirty="0"/>
          </a:p>
        </p:txBody>
      </p:sp>
      <p:sp>
        <p:nvSpPr>
          <p:cNvPr id="3" name="Titel 2">
            <a:extLst>
              <a:ext uri="{FF2B5EF4-FFF2-40B4-BE49-F238E27FC236}">
                <a16:creationId xmlns:a16="http://schemas.microsoft.com/office/drawing/2014/main" id="{B3B6FC39-4E3C-4910-858B-73C090AF5773}"/>
              </a:ext>
            </a:extLst>
          </p:cNvPr>
          <p:cNvSpPr>
            <a:spLocks noGrp="1"/>
          </p:cNvSpPr>
          <p:nvPr>
            <p:ph type="ctrTitle"/>
            <p:custDataLst>
              <p:tags r:id="rId2"/>
            </p:custDataLst>
          </p:nvPr>
        </p:nvSpPr>
        <p:spPr/>
        <p:txBody>
          <a:bodyPr/>
          <a:lstStyle/>
          <a:p>
            <a:r>
              <a:rPr lang="fr-CH" dirty="0"/>
              <a:t>L’évolution est inéluctable, timing?</a:t>
            </a:r>
            <a:endParaRPr lang="de-CH" dirty="0"/>
          </a:p>
        </p:txBody>
      </p:sp>
      <p:sp>
        <p:nvSpPr>
          <p:cNvPr id="22" name="Rectangle 1">
            <a:extLst>
              <a:ext uri="{FF2B5EF4-FFF2-40B4-BE49-F238E27FC236}">
                <a16:creationId xmlns:a16="http://schemas.microsoft.com/office/drawing/2014/main" id="{E8BD57B7-081A-4E8C-93B5-F00966C50DCC}"/>
              </a:ext>
            </a:extLst>
          </p:cNvPr>
          <p:cNvSpPr>
            <a:spLocks noChangeArrowheads="1"/>
          </p:cNvSpPr>
          <p:nvPr>
            <p:custDataLst>
              <p:tags r:id="rId3"/>
            </p:custDataLst>
          </p:nvPr>
        </p:nvSpPr>
        <p:spPr bwMode="auto">
          <a:xfrm>
            <a:off x="152400" y="152400"/>
            <a:ext cx="9144000" cy="0"/>
          </a:xfrm>
          <a:prstGeom prst="rect">
            <a:avLst/>
          </a:prstGeom>
          <a:solidFill>
            <a:srgbClr val="8A0B2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de-CH"/>
          </a:p>
        </p:txBody>
      </p:sp>
      <p:pic>
        <p:nvPicPr>
          <p:cNvPr id="3074" name="Picture 2" descr="Stephan Sigrist_WIRE_neu_400x400">
            <a:extLst>
              <a:ext uri="{FF2B5EF4-FFF2-40B4-BE49-F238E27FC236}">
                <a16:creationId xmlns:a16="http://schemas.microsoft.com/office/drawing/2014/main" id="{BD0C3CC9-A044-4195-8A93-64D7E96153A7}"/>
              </a:ext>
            </a:extLst>
          </p:cNvPr>
          <p:cNvPicPr>
            <a:picLocks noChangeAspect="1" noChangeArrowheads="1"/>
          </p:cNvPicPr>
          <p:nvPr>
            <p:custDataLst>
              <p:tags r:id="rId4"/>
            </p:custDataLst>
          </p:nvPr>
        </p:nvPicPr>
        <p:blipFill>
          <a:blip r:embed="rId10" cstate="print">
            <a:grayscl/>
            <a:extLst>
              <a:ext uri="{28A0092B-C50C-407E-A947-70E740481C1C}">
                <a14:useLocalDpi xmlns:a14="http://schemas.microsoft.com/office/drawing/2010/main"/>
              </a:ext>
            </a:extLst>
          </a:blip>
          <a:srcRect/>
          <a:stretch>
            <a:fillRect/>
          </a:stretch>
        </p:blipFill>
        <p:spPr bwMode="auto">
          <a:xfrm>
            <a:off x="468000" y="1439999"/>
            <a:ext cx="1220400" cy="12204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4">
            <a:extLst>
              <a:ext uri="{FF2B5EF4-FFF2-40B4-BE49-F238E27FC236}">
                <a16:creationId xmlns:a16="http://schemas.microsoft.com/office/drawing/2014/main" id="{04B3335B-0C63-4F93-A063-0F4C30BAB6B1}"/>
              </a:ext>
            </a:extLst>
          </p:cNvPr>
          <p:cNvSpPr>
            <a:spLocks noChangeArrowheads="1"/>
          </p:cNvSpPr>
          <p:nvPr>
            <p:custDataLst>
              <p:tags r:id="rId5"/>
            </p:custDataLst>
          </p:nvPr>
        </p:nvSpPr>
        <p:spPr bwMode="auto">
          <a:xfrm>
            <a:off x="853155" y="3986612"/>
            <a:ext cx="9144000" cy="0"/>
          </a:xfrm>
          <a:prstGeom prst="rect">
            <a:avLst/>
          </a:prstGeom>
          <a:solidFill>
            <a:srgbClr val="8A0B2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de-CH"/>
          </a:p>
        </p:txBody>
      </p:sp>
      <p:pic>
        <p:nvPicPr>
          <p:cNvPr id="3077" name="Picture 5" descr="Martin Neff_Raiffeisen_400x400">
            <a:extLst>
              <a:ext uri="{FF2B5EF4-FFF2-40B4-BE49-F238E27FC236}">
                <a16:creationId xmlns:a16="http://schemas.microsoft.com/office/drawing/2014/main" id="{CF715D7A-5A02-4EBA-B272-B645FB65E97B}"/>
              </a:ext>
            </a:extLst>
          </p:cNvPr>
          <p:cNvPicPr>
            <a:picLocks noChangeAspect="1" noChangeArrowheads="1"/>
          </p:cNvPicPr>
          <p:nvPr>
            <p:custDataLst>
              <p:tags r:id="rId6"/>
            </p:custDataLst>
          </p:nvPr>
        </p:nvPicPr>
        <p:blipFill>
          <a:blip r:embed="rId11" cstate="print">
            <a:grayscl/>
            <a:extLst>
              <a:ext uri="{28A0092B-C50C-407E-A947-70E740481C1C}">
                <a14:useLocalDpi xmlns:a14="http://schemas.microsoft.com/office/drawing/2010/main"/>
              </a:ext>
            </a:extLst>
          </a:blip>
          <a:srcRect/>
          <a:stretch>
            <a:fillRect/>
          </a:stretch>
        </p:blipFill>
        <p:spPr bwMode="auto">
          <a:xfrm>
            <a:off x="491922" y="3513196"/>
            <a:ext cx="1220400" cy="12204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 3">
            <a:extLst>
              <a:ext uri="{FF2B5EF4-FFF2-40B4-BE49-F238E27FC236}">
                <a16:creationId xmlns:a16="http://schemas.microsoft.com/office/drawing/2014/main" id="{EEE92B83-E117-4BCB-9D5F-6F2C66A7652F}"/>
              </a:ext>
            </a:extLst>
          </p:cNvPr>
          <p:cNvPicPr>
            <a:picLocks noChangeAspect="1"/>
          </p:cNvPicPr>
          <p:nvPr>
            <p:custDataLst>
              <p:tags r:id="rId7"/>
            </p:custDataLst>
          </p:nvPr>
        </p:nvPicPr>
        <p:blipFill>
          <a:blip r:embed="rId12" cstate="print">
            <a:extLst>
              <a:ext uri="{28A0092B-C50C-407E-A947-70E740481C1C}">
                <a14:useLocalDpi xmlns:a14="http://schemas.microsoft.com/office/drawing/2010/main"/>
              </a:ext>
            </a:extLst>
          </a:blip>
          <a:stretch>
            <a:fillRect/>
          </a:stretch>
        </p:blipFill>
        <p:spPr>
          <a:xfrm>
            <a:off x="2171700" y="4205920"/>
            <a:ext cx="2048607" cy="1407496"/>
          </a:xfrm>
          <a:prstGeom prst="rect">
            <a:avLst/>
          </a:prstGeom>
        </p:spPr>
      </p:pic>
    </p:spTree>
    <p:extLst>
      <p:ext uri="{BB962C8B-B14F-4D97-AF65-F5344CB8AC3E}">
        <p14:creationId xmlns:p14="http://schemas.microsoft.com/office/powerpoint/2010/main" val="334282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fade">
                                      <p:cBhvr>
                                        <p:cTn id="18" dur="500"/>
                                        <p:tgtEl>
                                          <p:spTgt spid="307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46F02BA-768B-4F55-A51B-AAFC427400E4}"/>
              </a:ext>
            </a:extLst>
          </p:cNvPr>
          <p:cNvSpPr>
            <a:spLocks noGrp="1"/>
          </p:cNvSpPr>
          <p:nvPr>
            <p:ph sz="half" idx="1"/>
          </p:nvPr>
        </p:nvSpPr>
        <p:spPr/>
        <p:txBody>
          <a:bodyPr/>
          <a:lstStyle/>
          <a:p>
            <a:endParaRPr lang="fr-CH" sz="1800" dirty="0"/>
          </a:p>
          <a:p>
            <a:pPr>
              <a:spcBef>
                <a:spcPts val="1200"/>
              </a:spcBef>
            </a:pPr>
            <a:r>
              <a:rPr lang="fr-CH" sz="1800" b="1" dirty="0"/>
              <a:t>Smart Product</a:t>
            </a:r>
          </a:p>
          <a:p>
            <a:pPr>
              <a:spcBef>
                <a:spcPts val="1200"/>
              </a:spcBef>
            </a:pPr>
            <a:r>
              <a:rPr lang="fr-CH" sz="1800" b="1" dirty="0"/>
              <a:t>Acquisition en ligne</a:t>
            </a:r>
          </a:p>
          <a:p>
            <a:pPr>
              <a:spcBef>
                <a:spcPts val="1200"/>
              </a:spcBef>
            </a:pPr>
            <a:r>
              <a:rPr lang="fr-CH" sz="1800" dirty="0"/>
              <a:t>Évolution des </a:t>
            </a:r>
            <a:r>
              <a:rPr lang="fr-CH" sz="1800" b="1" dirty="0"/>
              <a:t>besoins des clients </a:t>
            </a:r>
            <a:r>
              <a:rPr lang="fr-CH" sz="1800" dirty="0"/>
              <a:t>due à la numérisation</a:t>
            </a:r>
          </a:p>
          <a:p>
            <a:pPr>
              <a:spcBef>
                <a:spcPts val="1200"/>
              </a:spcBef>
            </a:pPr>
            <a:r>
              <a:rPr lang="fr-CH" sz="1800" dirty="0"/>
              <a:t>Les futurs </a:t>
            </a:r>
            <a:r>
              <a:rPr lang="fr-CH" sz="1800" b="1" dirty="0"/>
              <a:t>modèles d’affaires</a:t>
            </a:r>
            <a:endParaRPr lang="de-CH" sz="1800" b="1" dirty="0"/>
          </a:p>
          <a:p>
            <a:endParaRPr lang="de-CH" sz="1800" dirty="0"/>
          </a:p>
        </p:txBody>
      </p:sp>
      <p:sp>
        <p:nvSpPr>
          <p:cNvPr id="3" name="Titel 2">
            <a:extLst>
              <a:ext uri="{FF2B5EF4-FFF2-40B4-BE49-F238E27FC236}">
                <a16:creationId xmlns:a16="http://schemas.microsoft.com/office/drawing/2014/main" id="{C5F7F84B-AF26-4E6F-BA1F-12B31F9908C3}"/>
              </a:ext>
            </a:extLst>
          </p:cNvPr>
          <p:cNvSpPr>
            <a:spLocks noGrp="1"/>
          </p:cNvSpPr>
          <p:nvPr>
            <p:ph type="ctrTitle"/>
          </p:nvPr>
        </p:nvSpPr>
        <p:spPr/>
        <p:txBody>
          <a:bodyPr/>
          <a:lstStyle/>
          <a:p>
            <a:r>
              <a:rPr lang="fr-FR" dirty="0"/>
              <a:t>Thèmes du secteur </a:t>
            </a:r>
            <a:br>
              <a:rPr lang="fr-FR" dirty="0"/>
            </a:br>
            <a:r>
              <a:rPr lang="fr-FR" dirty="0"/>
              <a:t>Produits, services et modèles d’affaires</a:t>
            </a:r>
          </a:p>
        </p:txBody>
      </p:sp>
    </p:spTree>
    <p:extLst>
      <p:ext uri="{BB962C8B-B14F-4D97-AF65-F5344CB8AC3E}">
        <p14:creationId xmlns:p14="http://schemas.microsoft.com/office/powerpoint/2010/main" val="1588946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4788B"/>
        </a:solidFill>
        <a:effectLst/>
      </p:bgPr>
    </p:bg>
    <p:spTree>
      <p:nvGrpSpPr>
        <p:cNvPr id="1" name=""/>
        <p:cNvGrpSpPr/>
        <p:nvPr/>
      </p:nvGrpSpPr>
      <p:grpSpPr>
        <a:xfrm>
          <a:off x="0" y="0"/>
          <a:ext cx="0" cy="0"/>
          <a:chOff x="0" y="0"/>
          <a:chExt cx="0" cy="0"/>
        </a:xfrm>
      </p:grpSpPr>
      <p:pic>
        <p:nvPicPr>
          <p:cNvPr id="2" name="Bild 1"/>
          <p:cNvPicPr>
            <a:picLocks noChangeAspect="1"/>
          </p:cNvPicPr>
          <p:nvPr>
            <p:custDataLst>
              <p:tags r:id="rId1"/>
            </p:custDataLst>
          </p:nvPr>
        </p:nvPicPr>
        <p:blipFill rotWithShape="1">
          <a:blip r:embed="rId4" cstate="print">
            <a:extLst>
              <a:ext uri="{28A0092B-C50C-407E-A947-70E740481C1C}">
                <a14:useLocalDpi xmlns:a14="http://schemas.microsoft.com/office/drawing/2010/main"/>
              </a:ext>
            </a:extLst>
          </a:blip>
          <a:srcRect r="62850"/>
          <a:stretch/>
        </p:blipFill>
        <p:spPr>
          <a:xfrm>
            <a:off x="2400300" y="2686050"/>
            <a:ext cx="1358781" cy="1485900"/>
          </a:xfrm>
          <a:prstGeom prst="rect">
            <a:avLst/>
          </a:prstGeom>
        </p:spPr>
      </p:pic>
      <p:sp>
        <p:nvSpPr>
          <p:cNvPr id="3" name="Rechteck 2">
            <a:extLst>
              <a:ext uri="{FF2B5EF4-FFF2-40B4-BE49-F238E27FC236}">
                <a16:creationId xmlns:a16="http://schemas.microsoft.com/office/drawing/2014/main" id="{F32A89BC-A0EF-49A5-8A97-7DE3F7B72204}"/>
              </a:ext>
            </a:extLst>
          </p:cNvPr>
          <p:cNvSpPr/>
          <p:nvPr>
            <p:custDataLst>
              <p:tags r:id="rId2"/>
            </p:custDataLst>
          </p:nvPr>
        </p:nvSpPr>
        <p:spPr>
          <a:xfrm>
            <a:off x="3647985" y="3075057"/>
            <a:ext cx="3896883" cy="707886"/>
          </a:xfrm>
          <a:prstGeom prst="rect">
            <a:avLst/>
          </a:prstGeom>
        </p:spPr>
        <p:txBody>
          <a:bodyPr wrap="square">
            <a:spAutoFit/>
          </a:bodyPr>
          <a:lstStyle/>
          <a:p>
            <a:r>
              <a:rPr lang="fr-FR" sz="2000" b="1" dirty="0">
                <a:solidFill>
                  <a:srgbClr val="003954"/>
                </a:solidFill>
                <a:latin typeface="Lucida Sans" panose="020B0602030504020204" pitchFamily="34" charset="0"/>
              </a:rPr>
              <a:t>Travail, structures des entreprises et de la branche</a:t>
            </a:r>
          </a:p>
        </p:txBody>
      </p:sp>
    </p:spTree>
    <p:extLst>
      <p:ext uri="{BB962C8B-B14F-4D97-AF65-F5344CB8AC3E}">
        <p14:creationId xmlns:p14="http://schemas.microsoft.com/office/powerpoint/2010/main" val="1708581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DB8A13F-F8A8-4047-9881-DA812C77C6A2}"/>
              </a:ext>
            </a:extLst>
          </p:cNvPr>
          <p:cNvSpPr>
            <a:spLocks noGrp="1"/>
          </p:cNvSpPr>
          <p:nvPr>
            <p:ph sz="half" idx="1"/>
            <p:custDataLst>
              <p:tags r:id="rId1"/>
            </p:custDataLst>
          </p:nvPr>
        </p:nvSpPr>
        <p:spPr>
          <a:xfrm>
            <a:off x="1939893" y="1439999"/>
            <a:ext cx="6896457" cy="4680000"/>
          </a:xfrm>
        </p:spPr>
        <p:txBody>
          <a:bodyPr/>
          <a:lstStyle/>
          <a:p>
            <a:pPr marL="179388" indent="0">
              <a:buNone/>
            </a:pPr>
            <a:r>
              <a:rPr lang="fr-CH" dirty="0"/>
              <a:t>D. </a:t>
            </a:r>
            <a:r>
              <a:rPr lang="fr-CH" dirty="0" err="1"/>
              <a:t>Scognamiglio</a:t>
            </a:r>
            <a:r>
              <a:rPr lang="fr-CH" dirty="0"/>
              <a:t>: «</a:t>
            </a:r>
            <a:r>
              <a:rPr lang="fr-CH" b="1" dirty="0"/>
              <a:t>Chacun défend son pré carré</a:t>
            </a:r>
            <a:r>
              <a:rPr lang="fr-CH" dirty="0"/>
              <a:t>, autant les entreprises que les instituts de recherche. C’est un </a:t>
            </a:r>
            <a:r>
              <a:rPr lang="fr-CH" b="1" dirty="0"/>
              <a:t>poison pour l’innovation</a:t>
            </a:r>
            <a:r>
              <a:rPr lang="fr-CH" dirty="0"/>
              <a:t>.</a:t>
            </a:r>
            <a:r>
              <a:rPr lang="fr-CH" b="1" dirty="0"/>
              <a:t> </a:t>
            </a:r>
            <a:r>
              <a:rPr lang="fr-CH" dirty="0"/>
              <a:t>Seule la </a:t>
            </a:r>
            <a:r>
              <a:rPr lang="fr-CH" b="1" dirty="0"/>
              <a:t>collaboration</a:t>
            </a:r>
            <a:r>
              <a:rPr lang="fr-CH" dirty="0"/>
              <a:t> permet de </a:t>
            </a:r>
            <a:r>
              <a:rPr lang="fr-CH" b="1" dirty="0"/>
              <a:t>développer des solutions passionnantes</a:t>
            </a:r>
            <a:r>
              <a:rPr lang="fr-CH" dirty="0"/>
              <a:t> pour le consommateur, </a:t>
            </a:r>
            <a:r>
              <a:rPr lang="fr-CH" b="1" dirty="0"/>
              <a:t>par exemple de grandes plateformes»</a:t>
            </a:r>
          </a:p>
          <a:p>
            <a:pPr marL="179388" indent="0">
              <a:buNone/>
            </a:pPr>
            <a:endParaRPr lang="fr-CH" dirty="0"/>
          </a:p>
          <a:p>
            <a:pPr marL="179388" indent="0">
              <a:buNone/>
            </a:pPr>
            <a:r>
              <a:rPr lang="fr-CH" dirty="0"/>
              <a:t>M. Nef: «... et je crois qu’il est très important que la </a:t>
            </a:r>
            <a:r>
              <a:rPr lang="fr-CH" b="1" dirty="0"/>
              <a:t>branche s’allie </a:t>
            </a:r>
            <a:r>
              <a:rPr lang="fr-CH" dirty="0"/>
              <a:t>et réfléchisse ensemble: </a:t>
            </a:r>
            <a:r>
              <a:rPr lang="fr-CH" b="1" dirty="0"/>
              <a:t>où va l’avenir?»</a:t>
            </a:r>
            <a:endParaRPr lang="de-CH" dirty="0"/>
          </a:p>
          <a:p>
            <a:pPr marL="0" indent="0">
              <a:buNone/>
            </a:pPr>
            <a:endParaRPr lang="de-CH" dirty="0"/>
          </a:p>
          <a:p>
            <a:pPr marL="0" indent="0">
              <a:buNone/>
            </a:pPr>
            <a:endParaRPr lang="de-CH" dirty="0"/>
          </a:p>
          <a:p>
            <a:pPr marL="0" indent="0">
              <a:buNone/>
            </a:pPr>
            <a:endParaRPr lang="de-CH" dirty="0"/>
          </a:p>
        </p:txBody>
      </p:sp>
      <p:sp>
        <p:nvSpPr>
          <p:cNvPr id="3" name="Titel 2">
            <a:extLst>
              <a:ext uri="{FF2B5EF4-FFF2-40B4-BE49-F238E27FC236}">
                <a16:creationId xmlns:a16="http://schemas.microsoft.com/office/drawing/2014/main" id="{B503EDC7-31B9-472F-A9CD-4B227CC5AD86}"/>
              </a:ext>
            </a:extLst>
          </p:cNvPr>
          <p:cNvSpPr>
            <a:spLocks noGrp="1"/>
          </p:cNvSpPr>
          <p:nvPr>
            <p:ph type="ctrTitle"/>
            <p:custDataLst>
              <p:tags r:id="rId2"/>
            </p:custDataLst>
          </p:nvPr>
        </p:nvSpPr>
        <p:spPr/>
        <p:txBody>
          <a:bodyPr/>
          <a:lstStyle/>
          <a:p>
            <a:r>
              <a:rPr lang="fr-CH" dirty="0"/>
              <a:t>Travail, structures des entreprises et de la branche</a:t>
            </a:r>
            <a:endParaRPr lang="de-CH" dirty="0"/>
          </a:p>
        </p:txBody>
      </p:sp>
      <p:pic>
        <p:nvPicPr>
          <p:cNvPr id="10" name="Picture 2" descr="Donato Scognamiglio_400x400">
            <a:extLst>
              <a:ext uri="{FF2B5EF4-FFF2-40B4-BE49-F238E27FC236}">
                <a16:creationId xmlns:a16="http://schemas.microsoft.com/office/drawing/2014/main" id="{A06C34EE-6331-43AA-A87F-E23A7461C811}"/>
              </a:ext>
            </a:extLst>
          </p:cNvPr>
          <p:cNvPicPr>
            <a:picLocks noChangeAspect="1" noChangeArrowheads="1"/>
          </p:cNvPicPr>
          <p:nvPr>
            <p:custDataLst>
              <p:tags r:id="rId3"/>
            </p:custDataLst>
          </p:nvPr>
        </p:nvPicPr>
        <p:blipFill>
          <a:blip r:embed="rId7" cstate="print">
            <a:grayscl/>
            <a:extLst>
              <a:ext uri="{28A0092B-C50C-407E-A947-70E740481C1C}">
                <a14:useLocalDpi xmlns:a14="http://schemas.microsoft.com/office/drawing/2010/main"/>
              </a:ext>
            </a:extLst>
          </a:blip>
          <a:srcRect/>
          <a:stretch>
            <a:fillRect/>
          </a:stretch>
        </p:blipFill>
        <p:spPr bwMode="auto">
          <a:xfrm>
            <a:off x="468000" y="1472117"/>
            <a:ext cx="1220400" cy="1220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Martin Neff_Raiffeisen_400x400">
            <a:extLst>
              <a:ext uri="{FF2B5EF4-FFF2-40B4-BE49-F238E27FC236}">
                <a16:creationId xmlns:a16="http://schemas.microsoft.com/office/drawing/2014/main" id="{11C00995-9C33-483A-A46D-0150B7268186}"/>
              </a:ext>
            </a:extLst>
          </p:cNvPr>
          <p:cNvPicPr>
            <a:picLocks noChangeAspect="1" noChangeArrowheads="1"/>
          </p:cNvPicPr>
          <p:nvPr>
            <p:custDataLst>
              <p:tags r:id="rId4"/>
            </p:custDataLst>
          </p:nvPr>
        </p:nvPicPr>
        <p:blipFill>
          <a:blip r:embed="rId8" cstate="print">
            <a:grayscl/>
            <a:extLst>
              <a:ext uri="{28A0092B-C50C-407E-A947-70E740481C1C}">
                <a14:useLocalDpi xmlns:a14="http://schemas.microsoft.com/office/drawing/2010/main"/>
              </a:ext>
            </a:extLst>
          </a:blip>
          <a:srcRect/>
          <a:stretch>
            <a:fillRect/>
          </a:stretch>
        </p:blipFill>
        <p:spPr bwMode="auto">
          <a:xfrm>
            <a:off x="467084" y="3089177"/>
            <a:ext cx="1220400" cy="122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7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B6FC39-4E3C-4910-858B-73C090AF5773}"/>
              </a:ext>
            </a:extLst>
          </p:cNvPr>
          <p:cNvSpPr>
            <a:spLocks noGrp="1"/>
          </p:cNvSpPr>
          <p:nvPr>
            <p:ph type="ctrTitle"/>
            <p:custDataLst>
              <p:tags r:id="rId1"/>
            </p:custDataLst>
          </p:nvPr>
        </p:nvSpPr>
        <p:spPr/>
        <p:txBody>
          <a:bodyPr/>
          <a:lstStyle/>
          <a:p>
            <a:r>
              <a:rPr lang="fr-CH" dirty="0"/>
              <a:t>Aperçu des résultats du sondage</a:t>
            </a:r>
            <a:endParaRPr lang="de-CH" dirty="0"/>
          </a:p>
        </p:txBody>
      </p:sp>
      <p:sp>
        <p:nvSpPr>
          <p:cNvPr id="4" name="Rechteck 3">
            <a:extLst>
              <a:ext uri="{FF2B5EF4-FFF2-40B4-BE49-F238E27FC236}">
                <a16:creationId xmlns:a16="http://schemas.microsoft.com/office/drawing/2014/main" id="{0BEAB4A9-8752-407A-9824-A4457276C7AC}"/>
              </a:ext>
            </a:extLst>
          </p:cNvPr>
          <p:cNvSpPr/>
          <p:nvPr>
            <p:custDataLst>
              <p:tags r:id="rId2"/>
            </p:custDataLst>
          </p:nvPr>
        </p:nvSpPr>
        <p:spPr>
          <a:xfrm>
            <a:off x="2286000" y="2644170"/>
            <a:ext cx="4572000" cy="461665"/>
          </a:xfrm>
          <a:prstGeom prst="rect">
            <a:avLst/>
          </a:prstGeom>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CH"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 </a:t>
            </a:r>
          </a:p>
        </p:txBody>
      </p:sp>
      <p:sp>
        <p:nvSpPr>
          <p:cNvPr id="5" name="Inhaltsplatzhalter 4">
            <a:extLst>
              <a:ext uri="{FF2B5EF4-FFF2-40B4-BE49-F238E27FC236}">
                <a16:creationId xmlns:a16="http://schemas.microsoft.com/office/drawing/2014/main" id="{784AF40D-7679-4247-BA84-044BB687250D}"/>
              </a:ext>
            </a:extLst>
          </p:cNvPr>
          <p:cNvSpPr txBox="1">
            <a:spLocks/>
          </p:cNvSpPr>
          <p:nvPr>
            <p:custDataLst>
              <p:tags r:id="rId3"/>
            </p:custDataLst>
          </p:nvPr>
        </p:nvSpPr>
        <p:spPr>
          <a:xfrm>
            <a:off x="521999" y="1592399"/>
            <a:ext cx="4844759" cy="4680000"/>
          </a:xfrm>
          <a:prstGeom prst="rect">
            <a:avLst/>
          </a:prstGeom>
        </p:spPr>
        <p:txBody>
          <a:bodyPr lIns="0" rIns="0"/>
          <a:lstStyle>
            <a:lvl1pPr marL="271463" indent="-271463" algn="l" defTabSz="457200" rtl="0" eaLnBrk="1" fontAlgn="base" hangingPunct="1">
              <a:spcBef>
                <a:spcPct val="20000"/>
              </a:spcBef>
              <a:spcAft>
                <a:spcPct val="0"/>
              </a:spcAft>
              <a:buClr>
                <a:srgbClr val="FAA500"/>
              </a:buClr>
              <a:buSzPct val="80000"/>
              <a:buFont typeface="Lucida Grande"/>
              <a:buChar char="▶"/>
              <a:defRPr sz="1800" kern="1200">
                <a:solidFill>
                  <a:schemeClr val="tx1"/>
                </a:solidFill>
                <a:latin typeface="Lucida Sans"/>
                <a:ea typeface="MS PGothic" pitchFamily="34" charset="-128"/>
                <a:cs typeface="Lucida Sans"/>
              </a:defRPr>
            </a:lvl1pPr>
            <a:lvl2pPr marL="742950" indent="-285750" algn="l" defTabSz="457200" rtl="0" eaLnBrk="1" fontAlgn="base" hangingPunct="1">
              <a:spcBef>
                <a:spcPct val="20000"/>
              </a:spcBef>
              <a:spcAft>
                <a:spcPct val="0"/>
              </a:spcAft>
              <a:buClr>
                <a:srgbClr val="FAA500"/>
              </a:buClr>
              <a:buSzPct val="80000"/>
              <a:buFont typeface="Lucida Grande"/>
              <a:buChar char="▶"/>
              <a:defRPr sz="1800" kern="1200">
                <a:solidFill>
                  <a:schemeClr val="tx1"/>
                </a:solidFill>
                <a:latin typeface="Lucida Sans"/>
                <a:ea typeface="MS PGothic" pitchFamily="34" charset="-128"/>
                <a:cs typeface="Lucida Sans"/>
              </a:defRPr>
            </a:lvl2pPr>
            <a:lvl3pPr marL="1143000" indent="-228600" algn="l" defTabSz="457200" rtl="0" eaLnBrk="1" fontAlgn="base" hangingPunct="1">
              <a:spcBef>
                <a:spcPct val="20000"/>
              </a:spcBef>
              <a:spcAft>
                <a:spcPct val="0"/>
              </a:spcAft>
              <a:buClr>
                <a:srgbClr val="FAA500"/>
              </a:buClr>
              <a:buSzPct val="80000"/>
              <a:buFont typeface="Lucida Grande"/>
              <a:buChar char="▶"/>
              <a:defRPr sz="1800" kern="1200">
                <a:solidFill>
                  <a:schemeClr val="tx1"/>
                </a:solidFill>
                <a:latin typeface="Lucida Sans"/>
                <a:ea typeface="MS PGothic" pitchFamily="34" charset="-128"/>
                <a:cs typeface="Lucida Sans"/>
              </a:defRPr>
            </a:lvl3pPr>
            <a:lvl4pPr marL="1600200" indent="-228600" algn="l" defTabSz="457200" rtl="0" eaLnBrk="1" fontAlgn="base" hangingPunct="1">
              <a:spcBef>
                <a:spcPct val="20000"/>
              </a:spcBef>
              <a:spcAft>
                <a:spcPct val="0"/>
              </a:spcAft>
              <a:buClr>
                <a:srgbClr val="FAA500"/>
              </a:buClr>
              <a:buSzPct val="80000"/>
              <a:buFont typeface="Lucida Grande"/>
              <a:buChar char="▶"/>
              <a:defRPr sz="1800" kern="1200">
                <a:solidFill>
                  <a:schemeClr val="tx1"/>
                </a:solidFill>
                <a:latin typeface="Lucida Sans"/>
                <a:ea typeface="MS PGothic" pitchFamily="34" charset="-128"/>
                <a:cs typeface="Lucida Sans"/>
              </a:defRPr>
            </a:lvl4pPr>
            <a:lvl5pPr marL="2057400" indent="-228600" algn="l" defTabSz="457200" rtl="0" eaLnBrk="1" fontAlgn="base" hangingPunct="1">
              <a:spcBef>
                <a:spcPct val="20000"/>
              </a:spcBef>
              <a:spcAft>
                <a:spcPct val="0"/>
              </a:spcAft>
              <a:buClr>
                <a:srgbClr val="FAA500"/>
              </a:buClr>
              <a:buSzPct val="80000"/>
              <a:buFont typeface="Lucida Grande"/>
              <a:buChar char="▶"/>
              <a:defRPr sz="1800" kern="1200">
                <a:solidFill>
                  <a:schemeClr val="tx1"/>
                </a:solidFill>
                <a:latin typeface="Lucida Sans"/>
                <a:ea typeface="MS PGothic" pitchFamily="34" charset="-128"/>
                <a:cs typeface="Lucida San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ts val="600"/>
              </a:spcBef>
              <a:spcAft>
                <a:spcPts val="600"/>
              </a:spcAft>
              <a:buFont typeface="Arial" panose="020B0604020202020204" pitchFamily="34" charset="0"/>
              <a:buChar char="•"/>
              <a:defRPr/>
            </a:pPr>
            <a:r>
              <a:rPr lang="fr-CH" sz="1600" b="1" dirty="0">
                <a:solidFill>
                  <a:prstClr val="black"/>
                </a:solidFill>
              </a:rPr>
              <a:t>Intérêt d’échanger les données</a:t>
            </a:r>
            <a:r>
              <a:rPr lang="fr-CH" sz="1600" dirty="0">
                <a:solidFill>
                  <a:prstClr val="black"/>
                </a:solidFill>
              </a:rPr>
              <a:t> le long de la chaîne de création de valeur: pour 84%</a:t>
            </a:r>
          </a:p>
          <a:p>
            <a:pPr>
              <a:spcBef>
                <a:spcPts val="600"/>
              </a:spcBef>
              <a:spcAft>
                <a:spcPts val="600"/>
              </a:spcAft>
              <a:buFont typeface="Arial" panose="020B0604020202020204" pitchFamily="34" charset="0"/>
              <a:buChar char="•"/>
              <a:defRPr/>
            </a:pPr>
            <a:endParaRPr lang="fr-CH" sz="1600" dirty="0">
              <a:solidFill>
                <a:prstClr val="black"/>
              </a:solidFill>
            </a:endParaRPr>
          </a:p>
          <a:p>
            <a:pPr>
              <a:spcBef>
                <a:spcPts val="600"/>
              </a:spcBef>
              <a:spcAft>
                <a:spcPts val="600"/>
              </a:spcAft>
              <a:buFont typeface="Arial" panose="020B0604020202020204" pitchFamily="34" charset="0"/>
              <a:buChar char="•"/>
              <a:defRPr/>
            </a:pPr>
            <a:endParaRPr lang="fr-CH" sz="1600" dirty="0">
              <a:solidFill>
                <a:prstClr val="black"/>
              </a:solidFill>
            </a:endParaRPr>
          </a:p>
          <a:p>
            <a:pPr>
              <a:spcBef>
                <a:spcPts val="600"/>
              </a:spcBef>
              <a:spcAft>
                <a:spcPts val="600"/>
              </a:spcAft>
              <a:buFont typeface="Arial" panose="020B0604020202020204" pitchFamily="34" charset="0"/>
              <a:buChar char="•"/>
              <a:defRPr/>
            </a:pPr>
            <a:endParaRPr lang="fr-CH" sz="1600" dirty="0">
              <a:solidFill>
                <a:prstClr val="black"/>
              </a:solidFill>
            </a:endParaRPr>
          </a:p>
          <a:p>
            <a:pPr>
              <a:spcBef>
                <a:spcPts val="600"/>
              </a:spcBef>
              <a:spcAft>
                <a:spcPts val="600"/>
              </a:spcAft>
              <a:buFont typeface="Arial" panose="020B0604020202020204" pitchFamily="34" charset="0"/>
              <a:buChar char="•"/>
              <a:defRPr/>
            </a:pPr>
            <a:r>
              <a:rPr lang="fr-CH" sz="1600" b="1" dirty="0">
                <a:solidFill>
                  <a:prstClr val="black"/>
                </a:solidFill>
              </a:rPr>
              <a:t>Intégration horizontale et verticale </a:t>
            </a:r>
            <a:r>
              <a:rPr lang="fr-CH" sz="1600" dirty="0">
                <a:solidFill>
                  <a:prstClr val="black"/>
                </a:solidFill>
              </a:rPr>
              <a:t>comme tendance importante: pour 75% resp. 73% </a:t>
            </a:r>
          </a:p>
        </p:txBody>
      </p:sp>
      <p:graphicFrame>
        <p:nvGraphicFramePr>
          <p:cNvPr id="6" name="Chart 3">
            <a:extLst>
              <a:ext uri="{FF2B5EF4-FFF2-40B4-BE49-F238E27FC236}">
                <a16:creationId xmlns:a16="http://schemas.microsoft.com/office/drawing/2014/main" id="{63B4D84C-6EFE-40A9-AF56-460ECAFD9C49}"/>
              </a:ext>
            </a:extLst>
          </p:cNvPr>
          <p:cNvGraphicFramePr>
            <a:graphicFrameLocks/>
          </p:cNvGraphicFramePr>
          <p:nvPr>
            <p:custDataLst>
              <p:tags r:id="rId4"/>
            </p:custDataLst>
            <p:extLst>
              <p:ext uri="{D42A27DB-BD31-4B8C-83A1-F6EECF244321}">
                <p14:modId xmlns:p14="http://schemas.microsoft.com/office/powerpoint/2010/main" val="3717392155"/>
              </p:ext>
            </p:extLst>
          </p:nvPr>
        </p:nvGraphicFramePr>
        <p:xfrm>
          <a:off x="820501" y="4393100"/>
          <a:ext cx="8201402" cy="144087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Chart 3">
            <a:extLst>
              <a:ext uri="{FF2B5EF4-FFF2-40B4-BE49-F238E27FC236}">
                <a16:creationId xmlns:a16="http://schemas.microsoft.com/office/drawing/2014/main" id="{957DAC6B-316D-4B29-AD4C-5A46EE4FC9F5}"/>
              </a:ext>
            </a:extLst>
          </p:cNvPr>
          <p:cNvGraphicFramePr>
            <a:graphicFrameLocks/>
          </p:cNvGraphicFramePr>
          <p:nvPr>
            <p:custDataLst>
              <p:tags r:id="rId5"/>
            </p:custDataLst>
            <p:extLst>
              <p:ext uri="{D42A27DB-BD31-4B8C-83A1-F6EECF244321}">
                <p14:modId xmlns:p14="http://schemas.microsoft.com/office/powerpoint/2010/main" val="902924830"/>
              </p:ext>
            </p:extLst>
          </p:nvPr>
        </p:nvGraphicFramePr>
        <p:xfrm>
          <a:off x="5285389" y="1592399"/>
          <a:ext cx="3736514" cy="144087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090359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DB8A13F-F8A8-4047-9881-DA812C77C6A2}"/>
              </a:ext>
            </a:extLst>
          </p:cNvPr>
          <p:cNvSpPr>
            <a:spLocks noGrp="1"/>
          </p:cNvSpPr>
          <p:nvPr>
            <p:ph sz="half" idx="1"/>
            <p:custDataLst>
              <p:tags r:id="rId1"/>
            </p:custDataLst>
          </p:nvPr>
        </p:nvSpPr>
        <p:spPr>
          <a:xfrm>
            <a:off x="914400" y="1439999"/>
            <a:ext cx="7653600" cy="4680000"/>
          </a:xfrm>
        </p:spPr>
        <p:txBody>
          <a:bodyPr/>
          <a:lstStyle/>
          <a:p>
            <a:pPr marL="990600" indent="0">
              <a:spcAft>
                <a:spcPts val="600"/>
              </a:spcAft>
              <a:buNone/>
            </a:pPr>
            <a:r>
              <a:rPr lang="de-CH" dirty="0"/>
              <a:t>R. Geissbauer: «</a:t>
            </a:r>
            <a:r>
              <a:rPr lang="fr-CH" dirty="0"/>
              <a:t>Le </a:t>
            </a:r>
            <a:r>
              <a:rPr lang="fr-CH" b="1" dirty="0"/>
              <a:t>recrutement de nouveaux collaborateurs est un grand problème.</a:t>
            </a:r>
            <a:r>
              <a:rPr lang="fr-CH" dirty="0"/>
              <a:t> Les </a:t>
            </a:r>
            <a:r>
              <a:rPr lang="fr-CH" b="1" dirty="0"/>
              <a:t>digital natives </a:t>
            </a:r>
            <a:r>
              <a:rPr lang="fr-CH" dirty="0"/>
              <a:t>ne veulent plus travailler dans des structures hiérarchiques, mais plutôt au sein de </a:t>
            </a:r>
            <a:r>
              <a:rPr lang="fr-CH" b="1" dirty="0"/>
              <a:t>projets passionnants»</a:t>
            </a:r>
          </a:p>
          <a:p>
            <a:pPr marL="990600" indent="0">
              <a:spcAft>
                <a:spcPts val="600"/>
              </a:spcAft>
              <a:buNone/>
            </a:pPr>
            <a:r>
              <a:rPr lang="fr-CH" dirty="0"/>
              <a:t>«La </a:t>
            </a:r>
            <a:r>
              <a:rPr lang="fr-CH" b="1" dirty="0"/>
              <a:t>gestion du changement</a:t>
            </a:r>
            <a:r>
              <a:rPr lang="fr-CH" dirty="0"/>
              <a:t> est une thématique très importante. Dans le cas de projets en échec, les blocages résultent toujours d’une </a:t>
            </a:r>
            <a:r>
              <a:rPr lang="fr-CH" b="1" dirty="0"/>
              <a:t>résistance</a:t>
            </a:r>
            <a:r>
              <a:rPr lang="fr-CH" dirty="0"/>
              <a:t>, p. ex. celle des collaborateurs»</a:t>
            </a:r>
          </a:p>
          <a:p>
            <a:pPr marL="990600" indent="0">
              <a:spcAft>
                <a:spcPts val="600"/>
              </a:spcAft>
              <a:buNone/>
            </a:pPr>
            <a:endParaRPr lang="fr-CH" b="1" dirty="0">
              <a:solidFill>
                <a:srgbClr val="FAA500"/>
              </a:solidFill>
            </a:endParaRPr>
          </a:p>
          <a:p>
            <a:pPr marL="990600" indent="0">
              <a:spcBef>
                <a:spcPts val="0"/>
              </a:spcBef>
              <a:spcAft>
                <a:spcPts val="600"/>
              </a:spcAft>
              <a:buNone/>
            </a:pPr>
            <a:r>
              <a:rPr lang="de-CH" dirty="0"/>
              <a:t>J. Schmidhuber «</a:t>
            </a:r>
            <a:r>
              <a:rPr lang="fr-CH" b="1" dirty="0"/>
              <a:t>Apprendre quelque chose au cours des 20 premières années de la vie</a:t>
            </a:r>
            <a:r>
              <a:rPr lang="fr-CH" dirty="0"/>
              <a:t> et s’en satisfaire pour le reste de sa vie ne fonctionne plus»</a:t>
            </a:r>
          </a:p>
        </p:txBody>
      </p:sp>
      <p:sp>
        <p:nvSpPr>
          <p:cNvPr id="3" name="Titel 2">
            <a:extLst>
              <a:ext uri="{FF2B5EF4-FFF2-40B4-BE49-F238E27FC236}">
                <a16:creationId xmlns:a16="http://schemas.microsoft.com/office/drawing/2014/main" id="{B503EDC7-31B9-472F-A9CD-4B227CC5AD86}"/>
              </a:ext>
            </a:extLst>
          </p:cNvPr>
          <p:cNvSpPr>
            <a:spLocks noGrp="1"/>
          </p:cNvSpPr>
          <p:nvPr>
            <p:ph type="ctrTitle"/>
            <p:custDataLst>
              <p:tags r:id="rId2"/>
            </p:custDataLst>
          </p:nvPr>
        </p:nvSpPr>
        <p:spPr/>
        <p:txBody>
          <a:bodyPr/>
          <a:lstStyle/>
          <a:p>
            <a:r>
              <a:rPr lang="fr-CH" dirty="0"/>
              <a:t>Travail, structures des entreprises et de la branche</a:t>
            </a:r>
            <a:endParaRPr lang="de-CH" dirty="0"/>
          </a:p>
        </p:txBody>
      </p:sp>
      <p:pic>
        <p:nvPicPr>
          <p:cNvPr id="14" name="Picture 2" descr="Reinhard Geissbauer_PWC_400x400">
            <a:extLst>
              <a:ext uri="{FF2B5EF4-FFF2-40B4-BE49-F238E27FC236}">
                <a16:creationId xmlns:a16="http://schemas.microsoft.com/office/drawing/2014/main" id="{26C5C299-4A15-4D21-854E-1B656DA312E1}"/>
              </a:ext>
            </a:extLst>
          </p:cNvPr>
          <p:cNvPicPr>
            <a:picLocks noChangeAspect="1" noChangeArrowheads="1"/>
          </p:cNvPicPr>
          <p:nvPr>
            <p:custDataLst>
              <p:tags r:id="rId3"/>
            </p:custDataLst>
          </p:nvPr>
        </p:nvPicPr>
        <p:blipFill>
          <a:blip r:embed="rId7" cstate="print">
            <a:grayscl/>
            <a:extLst>
              <a:ext uri="{28A0092B-C50C-407E-A947-70E740481C1C}">
                <a14:useLocalDpi xmlns:a14="http://schemas.microsoft.com/office/drawing/2010/main"/>
              </a:ext>
            </a:extLst>
          </a:blip>
          <a:srcRect/>
          <a:stretch>
            <a:fillRect/>
          </a:stretch>
        </p:blipFill>
        <p:spPr bwMode="auto">
          <a:xfrm>
            <a:off x="468000" y="1515888"/>
            <a:ext cx="1220400" cy="1220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juergen_schmidhuber_neu1_400X400">
            <a:extLst>
              <a:ext uri="{FF2B5EF4-FFF2-40B4-BE49-F238E27FC236}">
                <a16:creationId xmlns:a16="http://schemas.microsoft.com/office/drawing/2014/main" id="{13EEBB68-BE2C-49A0-96A7-204FAC2BE9FF}"/>
              </a:ext>
            </a:extLst>
          </p:cNvPr>
          <p:cNvPicPr>
            <a:picLocks noChangeAspect="1" noChangeArrowheads="1"/>
          </p:cNvPicPr>
          <p:nvPr>
            <p:custDataLst>
              <p:tags r:id="rId4"/>
            </p:custDataLst>
          </p:nvPr>
        </p:nvPicPr>
        <p:blipFill>
          <a:blip r:embed="rId8">
            <a:grayscl/>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7623" y="3602138"/>
            <a:ext cx="1220400" cy="122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39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46F02BA-768B-4F55-A51B-AAFC427400E4}"/>
              </a:ext>
            </a:extLst>
          </p:cNvPr>
          <p:cNvSpPr>
            <a:spLocks noGrp="1"/>
          </p:cNvSpPr>
          <p:nvPr>
            <p:ph sz="half" idx="1"/>
          </p:nvPr>
        </p:nvSpPr>
        <p:spPr/>
        <p:txBody>
          <a:bodyPr/>
          <a:lstStyle/>
          <a:p>
            <a:endParaRPr lang="fr-CH" sz="1800" dirty="0"/>
          </a:p>
          <a:p>
            <a:pPr>
              <a:spcBef>
                <a:spcPts val="1200"/>
              </a:spcBef>
            </a:pPr>
            <a:r>
              <a:rPr lang="fr-FR" sz="1800" dirty="0"/>
              <a:t>Connexion numérique entre la forêt et la première étape de la transformation</a:t>
            </a:r>
          </a:p>
          <a:p>
            <a:pPr>
              <a:spcBef>
                <a:spcPts val="1200"/>
              </a:spcBef>
            </a:pPr>
            <a:r>
              <a:rPr lang="fr-CH" sz="1800" dirty="0"/>
              <a:t>Certificat d’origine</a:t>
            </a:r>
            <a:endParaRPr lang="fr-FR" sz="1800" dirty="0"/>
          </a:p>
          <a:p>
            <a:pPr>
              <a:spcBef>
                <a:spcPts val="1200"/>
              </a:spcBef>
            </a:pPr>
            <a:r>
              <a:rPr lang="fr-CH" sz="1800" dirty="0"/>
              <a:t>Compétences pour l’avenir</a:t>
            </a:r>
            <a:endParaRPr lang="de-CH" sz="1800" dirty="0"/>
          </a:p>
        </p:txBody>
      </p:sp>
      <p:sp>
        <p:nvSpPr>
          <p:cNvPr id="3" name="Titel 2">
            <a:extLst>
              <a:ext uri="{FF2B5EF4-FFF2-40B4-BE49-F238E27FC236}">
                <a16:creationId xmlns:a16="http://schemas.microsoft.com/office/drawing/2014/main" id="{C5F7F84B-AF26-4E6F-BA1F-12B31F9908C3}"/>
              </a:ext>
            </a:extLst>
          </p:cNvPr>
          <p:cNvSpPr>
            <a:spLocks noGrp="1"/>
          </p:cNvSpPr>
          <p:nvPr>
            <p:ph type="ctrTitle"/>
          </p:nvPr>
        </p:nvSpPr>
        <p:spPr/>
        <p:txBody>
          <a:bodyPr/>
          <a:lstStyle/>
          <a:p>
            <a:r>
              <a:rPr lang="fr-FR" dirty="0"/>
              <a:t>Thèmes du secteur </a:t>
            </a:r>
            <a:br>
              <a:rPr lang="fr-FR" dirty="0"/>
            </a:br>
            <a:r>
              <a:rPr lang="fr-FR" dirty="0"/>
              <a:t>Travail, structures des entreprises et de la branche</a:t>
            </a:r>
          </a:p>
        </p:txBody>
      </p:sp>
    </p:spTree>
    <p:extLst>
      <p:ext uri="{BB962C8B-B14F-4D97-AF65-F5344CB8AC3E}">
        <p14:creationId xmlns:p14="http://schemas.microsoft.com/office/powerpoint/2010/main" val="516485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5549533-AEC2-49D3-AB33-CDC30529DC55}"/>
              </a:ext>
            </a:extLst>
          </p:cNvPr>
          <p:cNvSpPr>
            <a:spLocks noGrp="1"/>
          </p:cNvSpPr>
          <p:nvPr>
            <p:ph sz="half" idx="1"/>
          </p:nvPr>
        </p:nvSpPr>
        <p:spPr/>
        <p:txBody>
          <a:bodyPr/>
          <a:lstStyle/>
          <a:p>
            <a:pPr marL="0" lvl="0" indent="0">
              <a:buNone/>
            </a:pPr>
            <a:r>
              <a:rPr lang="fr-FR" sz="1800" b="1" dirty="0"/>
              <a:t>Atelier du 5 mars 2019 – </a:t>
            </a:r>
            <a:r>
              <a:rPr lang="fr-CH" sz="1800" b="1" dirty="0"/>
              <a:t>objectifs</a:t>
            </a:r>
            <a:r>
              <a:rPr lang="de-CH" sz="1800" b="1" dirty="0"/>
              <a:t>:</a:t>
            </a:r>
          </a:p>
          <a:p>
            <a:r>
              <a:rPr lang="fr-CH" sz="1800" b="1" dirty="0"/>
              <a:t>Quatre à six </a:t>
            </a:r>
            <a:r>
              <a:rPr lang="fr-CH" sz="1800" dirty="0"/>
              <a:t>des onze </a:t>
            </a:r>
            <a:r>
              <a:rPr lang="fr-CH" sz="1800" b="1" dirty="0"/>
              <a:t>thèmes</a:t>
            </a:r>
            <a:r>
              <a:rPr lang="fr-CH" sz="1800" dirty="0"/>
              <a:t> actuels ont été sélectionnés </a:t>
            </a:r>
          </a:p>
          <a:p>
            <a:pPr lvl="0"/>
            <a:r>
              <a:rPr lang="fr-CH" sz="1800" dirty="0"/>
              <a:t>Décision de traiter ou non en dehors de l’Initiative les thèmes n’étant pas retenus pour l’étape 3 et, le cas échéant, dans quel cadre.</a:t>
            </a:r>
            <a:endParaRPr lang="de-CH" sz="1800" dirty="0"/>
          </a:p>
          <a:p>
            <a:pPr lvl="0"/>
            <a:r>
              <a:rPr lang="fr-CH" sz="1800" dirty="0"/>
              <a:t>Possibilité de déjà définir des groupes d’intérêt.</a:t>
            </a:r>
          </a:p>
          <a:p>
            <a:pPr lvl="1">
              <a:buFont typeface="Wingdings" panose="05000000000000000000" pitchFamily="2" charset="2"/>
              <a:buChar char="Ø"/>
            </a:pPr>
            <a:r>
              <a:rPr lang="fr-CH" sz="1800" dirty="0"/>
              <a:t>L’accent sera mis sur le potentiel pour la branche et sur la faisabilité d’un traitement ultérieur des thèmes.</a:t>
            </a:r>
            <a:br>
              <a:rPr lang="fr-CH" sz="1800" dirty="0"/>
            </a:br>
            <a:endParaRPr lang="fr-CH" sz="1800" dirty="0"/>
          </a:p>
          <a:p>
            <a:pPr marL="0" indent="0">
              <a:buNone/>
            </a:pPr>
            <a:r>
              <a:rPr lang="fr-CH" sz="1800" b="1" dirty="0"/>
              <a:t>Atelier du 3 septembre 2019 – Thèmes principaux</a:t>
            </a:r>
          </a:p>
          <a:p>
            <a:r>
              <a:rPr lang="fr-CH" sz="1800" dirty="0"/>
              <a:t>Enjeux et esquisse de solutions</a:t>
            </a:r>
            <a:br>
              <a:rPr lang="fr-CH" sz="1800" dirty="0"/>
            </a:br>
            <a:endParaRPr lang="fr-CH" sz="1800" dirty="0">
              <a:highlight>
                <a:srgbClr val="FFFF00"/>
              </a:highlight>
            </a:endParaRPr>
          </a:p>
          <a:p>
            <a:pPr marL="0" indent="0">
              <a:buNone/>
            </a:pPr>
            <a:r>
              <a:rPr lang="fr-CH" sz="1800" b="1" dirty="0"/>
              <a:t>Développement des instruments</a:t>
            </a:r>
            <a:br>
              <a:rPr lang="fr-CH" sz="1800" b="1" dirty="0"/>
            </a:br>
            <a:endParaRPr lang="fr-CH" sz="1800" dirty="0"/>
          </a:p>
          <a:p>
            <a:pPr marL="0" indent="0">
              <a:buNone/>
            </a:pPr>
            <a:r>
              <a:rPr lang="fr-CH" sz="1800" b="1" dirty="0">
                <a:solidFill>
                  <a:prstClr val="black"/>
                </a:solidFill>
              </a:rPr>
              <a:t>Transfert de connaissances et communication</a:t>
            </a:r>
            <a:endParaRPr lang="fr-CH" sz="1800" dirty="0"/>
          </a:p>
          <a:p>
            <a:pPr marL="0" indent="0">
              <a:buNone/>
            </a:pPr>
            <a:endParaRPr lang="fr-CH" sz="1800" dirty="0"/>
          </a:p>
          <a:p>
            <a:endParaRPr lang="fr-CH" sz="1800" dirty="0">
              <a:highlight>
                <a:srgbClr val="FFFF00"/>
              </a:highlight>
            </a:endParaRPr>
          </a:p>
          <a:p>
            <a:endParaRPr lang="fr-CH" sz="1800" dirty="0">
              <a:highlight>
                <a:srgbClr val="FFFF00"/>
              </a:highlight>
            </a:endParaRPr>
          </a:p>
          <a:p>
            <a:endParaRPr lang="fr-CH" sz="1800" dirty="0"/>
          </a:p>
          <a:p>
            <a:endParaRPr lang="fr-CH" sz="1800" dirty="0"/>
          </a:p>
          <a:p>
            <a:endParaRPr lang="de-CH" sz="1800" dirty="0"/>
          </a:p>
        </p:txBody>
      </p:sp>
      <p:sp>
        <p:nvSpPr>
          <p:cNvPr id="3" name="Titel 2">
            <a:extLst>
              <a:ext uri="{FF2B5EF4-FFF2-40B4-BE49-F238E27FC236}">
                <a16:creationId xmlns:a16="http://schemas.microsoft.com/office/drawing/2014/main" id="{F6AAC214-9015-4DDE-9CCD-C6ED4207AA4D}"/>
              </a:ext>
            </a:extLst>
          </p:cNvPr>
          <p:cNvSpPr>
            <a:spLocks noGrp="1"/>
          </p:cNvSpPr>
          <p:nvPr>
            <p:ph type="ctrTitle"/>
          </p:nvPr>
        </p:nvSpPr>
        <p:spPr/>
        <p:txBody>
          <a:bodyPr/>
          <a:lstStyle/>
          <a:p>
            <a:r>
              <a:rPr lang="fr-CH" dirty="0"/>
              <a:t>Les</a:t>
            </a:r>
            <a:r>
              <a:rPr lang="de-CH" dirty="0"/>
              <a:t> </a:t>
            </a:r>
            <a:r>
              <a:rPr lang="fr-CH" dirty="0"/>
              <a:t>étapes</a:t>
            </a:r>
            <a:r>
              <a:rPr lang="de-CH" dirty="0"/>
              <a:t> </a:t>
            </a:r>
            <a:r>
              <a:rPr lang="fr-CH" dirty="0"/>
              <a:t>suivantes</a:t>
            </a:r>
          </a:p>
        </p:txBody>
      </p:sp>
    </p:spTree>
    <p:extLst>
      <p:ext uri="{BB962C8B-B14F-4D97-AF65-F5344CB8AC3E}">
        <p14:creationId xmlns:p14="http://schemas.microsoft.com/office/powerpoint/2010/main" val="2157276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4"/>
          <p:cNvSpPr txBox="1">
            <a:spLocks/>
          </p:cNvSpPr>
          <p:nvPr/>
        </p:nvSpPr>
        <p:spPr>
          <a:xfrm>
            <a:off x="468000" y="437731"/>
            <a:ext cx="8100000" cy="540000"/>
          </a:xfrm>
          <a:prstGeom prst="rect">
            <a:avLst/>
          </a:prstGeom>
        </p:spPr>
        <p:txBody>
          <a:bodyPr lIns="0" rIns="0"/>
          <a:lstStyle>
            <a:lvl1pPr algn="l" defTabSz="457200" rtl="0" eaLnBrk="1" fontAlgn="base" hangingPunct="1">
              <a:spcBef>
                <a:spcPct val="0"/>
              </a:spcBef>
              <a:spcAft>
                <a:spcPct val="0"/>
              </a:spcAft>
              <a:defRPr sz="2600" kern="1200">
                <a:solidFill>
                  <a:srgbClr val="697D91"/>
                </a:solidFill>
                <a:latin typeface="Lucida Sans"/>
                <a:ea typeface="MS PGothic" pitchFamily="34" charset="-128"/>
                <a:cs typeface="Lucida Sans"/>
              </a:defRPr>
            </a:lvl1pPr>
            <a:lvl2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de-CH" dirty="0"/>
              <a:t>www.wh40.ch/fr/</a:t>
            </a:r>
          </a:p>
        </p:txBody>
      </p:sp>
      <p:sp>
        <p:nvSpPr>
          <p:cNvPr id="5" name="Textplatzhalter 9"/>
          <p:cNvSpPr txBox="1">
            <a:spLocks/>
          </p:cNvSpPr>
          <p:nvPr/>
        </p:nvSpPr>
        <p:spPr>
          <a:xfrm>
            <a:off x="468000" y="339406"/>
            <a:ext cx="8100000" cy="540000"/>
          </a:xfrm>
          <a:prstGeom prst="rect">
            <a:avLst/>
          </a:prstGeom>
        </p:spPr>
        <p:txBody>
          <a:bodyPr lIns="0" rIns="0" anchor="t" anchorCtr="0"/>
          <a:lstStyle>
            <a:lvl1pPr marL="0" indent="0" algn="l" defTabSz="457200" rtl="0" eaLnBrk="1" fontAlgn="base" hangingPunct="1">
              <a:spcBef>
                <a:spcPct val="20000"/>
              </a:spcBef>
              <a:spcAft>
                <a:spcPct val="0"/>
              </a:spcAft>
              <a:buFont typeface="Arial" pitchFamily="34" charset="0"/>
              <a:buNone/>
              <a:defRPr sz="1800" b="0" i="0" kern="1200">
                <a:solidFill>
                  <a:srgbClr val="697D91"/>
                </a:solidFill>
                <a:latin typeface="Lucida Sans"/>
                <a:ea typeface="MS PGothic" pitchFamily="34" charset="-128"/>
                <a:cs typeface="Lucida Sans"/>
              </a:defRPr>
            </a:lvl1pPr>
            <a:lvl2pPr marL="457200" indent="0" algn="l" defTabSz="457200" rtl="0" eaLnBrk="1" fontAlgn="base" hangingPunct="1">
              <a:spcBef>
                <a:spcPct val="20000"/>
              </a:spcBef>
              <a:spcAft>
                <a:spcPct val="0"/>
              </a:spcAft>
              <a:buFont typeface="Arial" pitchFamily="34" charset="0"/>
              <a:buNone/>
              <a:defRPr sz="2000" b="1" kern="1200">
                <a:solidFill>
                  <a:schemeClr val="tx1"/>
                </a:solidFill>
                <a:latin typeface="+mn-lt"/>
                <a:ea typeface="MS PGothic" pitchFamily="34" charset="-128"/>
                <a:cs typeface="+mn-cs"/>
              </a:defRPr>
            </a:lvl2pPr>
            <a:lvl3pPr marL="914400" indent="0" algn="l" defTabSz="457200" rtl="0" eaLnBrk="1" fontAlgn="base" hangingPunct="1">
              <a:spcBef>
                <a:spcPct val="20000"/>
              </a:spcBef>
              <a:spcAft>
                <a:spcPct val="0"/>
              </a:spcAft>
              <a:buFont typeface="Arial" pitchFamily="34" charset="0"/>
              <a:buNone/>
              <a:defRPr sz="1800" b="1" kern="1200">
                <a:solidFill>
                  <a:schemeClr val="tx1"/>
                </a:solidFill>
                <a:latin typeface="+mn-lt"/>
                <a:ea typeface="MS PGothic" pitchFamily="34" charset="-128"/>
                <a:cs typeface="+mn-cs"/>
              </a:defRPr>
            </a:lvl3pPr>
            <a:lvl4pPr marL="1371600" indent="0" algn="l" defTabSz="457200" rtl="0" eaLnBrk="1" fontAlgn="base" hangingPunct="1">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4pPr>
            <a:lvl5pPr marL="1828800" indent="0" algn="l" defTabSz="457200" rtl="0" eaLnBrk="1" fontAlgn="base" hangingPunct="1">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de-CH" dirty="0"/>
          </a:p>
        </p:txBody>
      </p:sp>
      <p:pic>
        <p:nvPicPr>
          <p:cNvPr id="2" name="Grafik 1">
            <a:extLst>
              <a:ext uri="{FF2B5EF4-FFF2-40B4-BE49-F238E27FC236}">
                <a16:creationId xmlns:a16="http://schemas.microsoft.com/office/drawing/2014/main" id="{9DD4CA55-9377-4C7F-A439-B86DEA1EBD67}"/>
              </a:ext>
            </a:extLst>
          </p:cNvPr>
          <p:cNvPicPr>
            <a:picLocks noChangeAspect="1"/>
          </p:cNvPicPr>
          <p:nvPr/>
        </p:nvPicPr>
        <p:blipFill>
          <a:blip r:embed="rId3"/>
          <a:stretch>
            <a:fillRect/>
          </a:stretch>
        </p:blipFill>
        <p:spPr>
          <a:xfrm>
            <a:off x="468000" y="1187796"/>
            <a:ext cx="5832389" cy="4797912"/>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480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
          <p:cNvSpPr txBox="1">
            <a:spLocks/>
          </p:cNvSpPr>
          <p:nvPr>
            <p:custDataLst>
              <p:tags r:id="rId1"/>
            </p:custDataLst>
          </p:nvPr>
        </p:nvSpPr>
        <p:spPr>
          <a:xfrm>
            <a:off x="4714329" y="1252334"/>
            <a:ext cx="3844455" cy="1190189"/>
          </a:xfrm>
          <a:prstGeom prst="rect">
            <a:avLst/>
          </a:prstGeom>
        </p:spPr>
        <p:txBody>
          <a:bodyPr lIns="0" rIns="0"/>
          <a:lstStyle>
            <a:lvl1pPr marL="271463" indent="-271463" algn="l" defTabSz="457200" rtl="0" eaLnBrk="1" fontAlgn="base" hangingPunct="1">
              <a:spcBef>
                <a:spcPct val="20000"/>
              </a:spcBef>
              <a:spcAft>
                <a:spcPct val="0"/>
              </a:spcAft>
              <a:buClr>
                <a:srgbClr val="FAA500"/>
              </a:buClr>
              <a:buSzPct val="80000"/>
              <a:buFont typeface="Lucida Grande"/>
              <a:buChar char="▶"/>
              <a:defRPr sz="1800" kern="1200">
                <a:solidFill>
                  <a:schemeClr val="tx1"/>
                </a:solidFill>
                <a:latin typeface="Lucida Sans"/>
                <a:ea typeface="MS PGothic" pitchFamily="34" charset="-128"/>
                <a:cs typeface="Lucida Sans"/>
              </a:defRPr>
            </a:lvl1pPr>
            <a:lvl2pPr marL="742950" indent="-285750" algn="l" defTabSz="457200" rtl="0" eaLnBrk="1" fontAlgn="base" hangingPunct="1">
              <a:spcBef>
                <a:spcPct val="20000"/>
              </a:spcBef>
              <a:spcAft>
                <a:spcPct val="0"/>
              </a:spcAft>
              <a:buClr>
                <a:srgbClr val="FAA500"/>
              </a:buClr>
              <a:buSzPct val="80000"/>
              <a:buFont typeface="Lucida Grande"/>
              <a:buChar char="▶"/>
              <a:defRPr sz="1800" kern="1200">
                <a:solidFill>
                  <a:schemeClr val="tx1"/>
                </a:solidFill>
                <a:latin typeface="Lucida Sans"/>
                <a:ea typeface="MS PGothic" pitchFamily="34" charset="-128"/>
                <a:cs typeface="Lucida Sans"/>
              </a:defRPr>
            </a:lvl2pPr>
            <a:lvl3pPr marL="1143000" indent="-228600" algn="l" defTabSz="457200" rtl="0" eaLnBrk="1" fontAlgn="base" hangingPunct="1">
              <a:spcBef>
                <a:spcPct val="20000"/>
              </a:spcBef>
              <a:spcAft>
                <a:spcPct val="0"/>
              </a:spcAft>
              <a:buClr>
                <a:srgbClr val="FAA500"/>
              </a:buClr>
              <a:buSzPct val="80000"/>
              <a:buFont typeface="Lucida Grande"/>
              <a:buChar char="▶"/>
              <a:defRPr sz="1800" kern="1200">
                <a:solidFill>
                  <a:schemeClr val="tx1"/>
                </a:solidFill>
                <a:latin typeface="Lucida Sans"/>
                <a:ea typeface="MS PGothic" pitchFamily="34" charset="-128"/>
                <a:cs typeface="Lucida Sans"/>
              </a:defRPr>
            </a:lvl3pPr>
            <a:lvl4pPr marL="1600200" indent="-228600" algn="l" defTabSz="457200" rtl="0" eaLnBrk="1" fontAlgn="base" hangingPunct="1">
              <a:spcBef>
                <a:spcPct val="20000"/>
              </a:spcBef>
              <a:spcAft>
                <a:spcPct val="0"/>
              </a:spcAft>
              <a:buClr>
                <a:srgbClr val="FAA500"/>
              </a:buClr>
              <a:buSzPct val="80000"/>
              <a:buFont typeface="Lucida Grande"/>
              <a:buChar char="▶"/>
              <a:defRPr sz="1800" kern="1200">
                <a:solidFill>
                  <a:schemeClr val="tx1"/>
                </a:solidFill>
                <a:latin typeface="Lucida Sans"/>
                <a:ea typeface="MS PGothic" pitchFamily="34" charset="-128"/>
                <a:cs typeface="Lucida Sans"/>
              </a:defRPr>
            </a:lvl4pPr>
            <a:lvl5pPr marL="2057400" indent="-228600" algn="l" defTabSz="457200" rtl="0" eaLnBrk="1" fontAlgn="base" hangingPunct="1">
              <a:spcBef>
                <a:spcPct val="20000"/>
              </a:spcBef>
              <a:spcAft>
                <a:spcPct val="0"/>
              </a:spcAft>
              <a:buClr>
                <a:srgbClr val="FAA500"/>
              </a:buClr>
              <a:buSzPct val="80000"/>
              <a:buFont typeface="Lucida Grande"/>
              <a:buChar char="▶"/>
              <a:defRPr sz="1800" kern="1200">
                <a:solidFill>
                  <a:schemeClr val="tx1"/>
                </a:solidFill>
                <a:latin typeface="Lucida Sans"/>
                <a:ea typeface="MS PGothic" pitchFamily="34" charset="-128"/>
                <a:cs typeface="Lucida San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de-CH"/>
          </a:p>
        </p:txBody>
      </p:sp>
      <p:sp>
        <p:nvSpPr>
          <p:cNvPr id="6" name="Rechteck 5"/>
          <p:cNvSpPr/>
          <p:nvPr>
            <p:custDataLst>
              <p:tags r:id="rId2"/>
            </p:custDataLst>
          </p:nvPr>
        </p:nvSpPr>
        <p:spPr>
          <a:xfrm>
            <a:off x="376518" y="1252334"/>
            <a:ext cx="8182266" cy="4177554"/>
          </a:xfrm>
          <a:prstGeom prst="rect">
            <a:avLst/>
          </a:prstGeom>
        </p:spPr>
        <p:txBody>
          <a:bodyPr wrap="square">
            <a:spAutoFit/>
          </a:bodyPr>
          <a:lstStyle/>
          <a:p>
            <a:pPr>
              <a:lnSpc>
                <a:spcPct val="120000"/>
              </a:lnSpc>
            </a:pPr>
            <a:r>
              <a:rPr lang="fr-CH" sz="2800" b="1" dirty="0">
                <a:solidFill>
                  <a:srgbClr val="697D91"/>
                </a:solidFill>
                <a:latin typeface="Lucida Sans"/>
                <a:cs typeface="Lucida Sans"/>
              </a:rPr>
              <a:t>Par «transformation numérique», nous entendons la combinaison des changements de la stratégie, du modèle d’affaires, de l’organisation, des processus et de la culture d’entreprise liés à l’utilisation de technologies numériques dans l’objectif d’accroître la compétitivité. </a:t>
            </a:r>
          </a:p>
          <a:p>
            <a:pPr>
              <a:lnSpc>
                <a:spcPct val="120000"/>
              </a:lnSpc>
            </a:pPr>
            <a:r>
              <a:rPr lang="de-DE" sz="2800" b="1" dirty="0">
                <a:solidFill>
                  <a:srgbClr val="697D91"/>
                </a:solidFill>
                <a:latin typeface="Lucida Sans"/>
                <a:cs typeface="Lucida Sans"/>
              </a:rPr>
              <a:t> </a:t>
            </a:r>
          </a:p>
        </p:txBody>
      </p:sp>
    </p:spTree>
    <p:extLst>
      <p:ext uri="{BB962C8B-B14F-4D97-AF65-F5344CB8AC3E}">
        <p14:creationId xmlns:p14="http://schemas.microsoft.com/office/powerpoint/2010/main" val="311168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4">
            <a:extLst>
              <a:ext uri="{FF2B5EF4-FFF2-40B4-BE49-F238E27FC236}">
                <a16:creationId xmlns:a16="http://schemas.microsoft.com/office/drawing/2014/main" id="{A2B0D760-27A9-46C1-A242-062ADFF8ABEF}"/>
              </a:ext>
            </a:extLst>
          </p:cNvPr>
          <p:cNvPicPr>
            <a:picLocks noChangeAspect="1"/>
          </p:cNvPicPr>
          <p:nvPr>
            <p:custDataLst>
              <p:tags r:id="rId1"/>
            </p:custDataLst>
          </p:nvPr>
        </p:nvPicPr>
        <p:blipFill rotWithShape="1">
          <a:blip r:embed="rId9"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8" name="Bild 5">
            <a:extLst>
              <a:ext uri="{FF2B5EF4-FFF2-40B4-BE49-F238E27FC236}">
                <a16:creationId xmlns:a16="http://schemas.microsoft.com/office/drawing/2014/main" id="{C624A451-F7BD-4B42-AA61-38D5ECD0F2DC}"/>
              </a:ext>
            </a:extLst>
          </p:cNvPr>
          <p:cNvPicPr>
            <a:picLocks noChangeAspect="1"/>
          </p:cNvPicPr>
          <p:nvPr>
            <p:custDataLst>
              <p:tags r:id="rId2"/>
            </p:custDataLst>
          </p:nvPr>
        </p:nvPicPr>
        <p:blipFill>
          <a:blip r:embed="rId10" cstate="screen">
            <a:alphaModFix amt="67000"/>
            <a:extLst>
              <a:ext uri="{28A0092B-C50C-407E-A947-70E740481C1C}">
                <a14:useLocalDpi xmlns:a14="http://schemas.microsoft.com/office/drawing/2010/main"/>
              </a:ext>
            </a:extLst>
          </a:blip>
          <a:stretch>
            <a:fillRect/>
          </a:stretch>
        </p:blipFill>
        <p:spPr>
          <a:xfrm>
            <a:off x="-629266" y="-480663"/>
            <a:ext cx="9773265" cy="5330871"/>
          </a:xfrm>
          <a:prstGeom prst="rect">
            <a:avLst/>
          </a:prstGeom>
        </p:spPr>
      </p:pic>
      <p:sp>
        <p:nvSpPr>
          <p:cNvPr id="3" name="Textfeld 2"/>
          <p:cNvSpPr txBox="1"/>
          <p:nvPr>
            <p:custDataLst>
              <p:tags r:id="rId3"/>
            </p:custDataLst>
          </p:nvPr>
        </p:nvSpPr>
        <p:spPr>
          <a:xfrm>
            <a:off x="361148" y="6303744"/>
            <a:ext cx="8548765" cy="246221"/>
          </a:xfrm>
          <a:prstGeom prst="rect">
            <a:avLst/>
          </a:prstGeom>
          <a:noFill/>
        </p:spPr>
        <p:txBody>
          <a:bodyPr wrap="square" rtlCol="0">
            <a:spAutoFit/>
          </a:bodyPr>
          <a:lstStyle/>
          <a:p>
            <a:r>
              <a:rPr lang="de-DE" sz="1000" dirty="0">
                <a:solidFill>
                  <a:schemeClr val="bg1"/>
                </a:solidFill>
                <a:effectLst>
                  <a:outerShdw blurRad="50800" dist="38100" dir="2700000" algn="tl" rotWithShape="0">
                    <a:prstClr val="black">
                      <a:alpha val="40000"/>
                    </a:prstClr>
                  </a:outerShdw>
                </a:effectLst>
                <a:latin typeface="+mn-lt"/>
              </a:rPr>
              <a:t>Berner Fachhochschule | Haute école spécialisée bernoise | Bern University of Applied Sciences</a:t>
            </a:r>
          </a:p>
        </p:txBody>
      </p:sp>
      <p:sp>
        <p:nvSpPr>
          <p:cNvPr id="4" name="Titel 4"/>
          <p:cNvSpPr txBox="1">
            <a:spLocks/>
          </p:cNvSpPr>
          <p:nvPr>
            <p:custDataLst>
              <p:tags r:id="rId4"/>
            </p:custDataLst>
          </p:nvPr>
        </p:nvSpPr>
        <p:spPr>
          <a:xfrm>
            <a:off x="522000" y="4770228"/>
            <a:ext cx="8100000" cy="540000"/>
          </a:xfrm>
          <a:prstGeom prst="rect">
            <a:avLst/>
          </a:prstGeom>
        </p:spPr>
        <p:txBody>
          <a:bodyPr lIns="0" rIns="0"/>
          <a:lstStyle>
            <a:lvl1pPr algn="l" defTabSz="457200" rtl="0" eaLnBrk="1" fontAlgn="base" hangingPunct="1">
              <a:spcBef>
                <a:spcPct val="0"/>
              </a:spcBef>
              <a:spcAft>
                <a:spcPct val="0"/>
              </a:spcAft>
              <a:defRPr sz="2600" kern="1200">
                <a:solidFill>
                  <a:srgbClr val="697D91"/>
                </a:solidFill>
                <a:latin typeface="Lucida Sans"/>
                <a:ea typeface="MS PGothic" pitchFamily="34" charset="-128"/>
                <a:cs typeface="Lucida Sans"/>
              </a:defRPr>
            </a:lvl1pPr>
            <a:lvl2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de-CH" sz="4400" dirty="0">
                <a:solidFill>
                  <a:schemeClr val="bg1"/>
                </a:solidFill>
              </a:rPr>
              <a:t>Merci!</a:t>
            </a:r>
          </a:p>
        </p:txBody>
      </p:sp>
      <p:sp>
        <p:nvSpPr>
          <p:cNvPr id="5" name="Textplatzhalter 9"/>
          <p:cNvSpPr txBox="1">
            <a:spLocks/>
          </p:cNvSpPr>
          <p:nvPr>
            <p:custDataLst>
              <p:tags r:id="rId5"/>
            </p:custDataLst>
          </p:nvPr>
        </p:nvSpPr>
        <p:spPr>
          <a:xfrm>
            <a:off x="522000" y="5495231"/>
            <a:ext cx="8100000" cy="540000"/>
          </a:xfrm>
          <a:prstGeom prst="rect">
            <a:avLst/>
          </a:prstGeom>
        </p:spPr>
        <p:txBody>
          <a:bodyPr lIns="0" rIns="0" anchor="t" anchorCtr="0"/>
          <a:lstStyle>
            <a:lvl1pPr marL="0" indent="0" algn="l" defTabSz="457200" rtl="0" eaLnBrk="1" fontAlgn="base" hangingPunct="1">
              <a:spcBef>
                <a:spcPct val="20000"/>
              </a:spcBef>
              <a:spcAft>
                <a:spcPct val="0"/>
              </a:spcAft>
              <a:buFont typeface="Arial" pitchFamily="34" charset="0"/>
              <a:buNone/>
              <a:defRPr sz="1800" b="0" i="0" kern="1200">
                <a:solidFill>
                  <a:srgbClr val="697D91"/>
                </a:solidFill>
                <a:latin typeface="Lucida Sans"/>
                <a:ea typeface="MS PGothic" pitchFamily="34" charset="-128"/>
                <a:cs typeface="Lucida Sans"/>
              </a:defRPr>
            </a:lvl1pPr>
            <a:lvl2pPr marL="457200" indent="0" algn="l" defTabSz="457200" rtl="0" eaLnBrk="1" fontAlgn="base" hangingPunct="1">
              <a:spcBef>
                <a:spcPct val="20000"/>
              </a:spcBef>
              <a:spcAft>
                <a:spcPct val="0"/>
              </a:spcAft>
              <a:buFont typeface="Arial" pitchFamily="34" charset="0"/>
              <a:buNone/>
              <a:defRPr sz="2000" b="1" kern="1200">
                <a:solidFill>
                  <a:schemeClr val="tx1"/>
                </a:solidFill>
                <a:latin typeface="+mn-lt"/>
                <a:ea typeface="MS PGothic" pitchFamily="34" charset="-128"/>
                <a:cs typeface="+mn-cs"/>
              </a:defRPr>
            </a:lvl2pPr>
            <a:lvl3pPr marL="914400" indent="0" algn="l" defTabSz="457200" rtl="0" eaLnBrk="1" fontAlgn="base" hangingPunct="1">
              <a:spcBef>
                <a:spcPct val="20000"/>
              </a:spcBef>
              <a:spcAft>
                <a:spcPct val="0"/>
              </a:spcAft>
              <a:buFont typeface="Arial" pitchFamily="34" charset="0"/>
              <a:buNone/>
              <a:defRPr sz="1800" b="1" kern="1200">
                <a:solidFill>
                  <a:schemeClr val="tx1"/>
                </a:solidFill>
                <a:latin typeface="+mn-lt"/>
                <a:ea typeface="MS PGothic" pitchFamily="34" charset="-128"/>
                <a:cs typeface="+mn-cs"/>
              </a:defRPr>
            </a:lvl3pPr>
            <a:lvl4pPr marL="1371600" indent="0" algn="l" defTabSz="457200" rtl="0" eaLnBrk="1" fontAlgn="base" hangingPunct="1">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4pPr>
            <a:lvl5pPr marL="1828800" indent="0" algn="l" defTabSz="457200" rtl="0" eaLnBrk="1" fontAlgn="base" hangingPunct="1">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endParaRPr lang="de-CH" sz="2000" dirty="0">
              <a:solidFill>
                <a:schemeClr val="bg1"/>
              </a:solidFill>
            </a:endParaRPr>
          </a:p>
        </p:txBody>
      </p:sp>
      <p:pic>
        <p:nvPicPr>
          <p:cNvPr id="6" name="Bild 5"/>
          <p:cNvPicPr>
            <a:picLocks noChangeAspect="1"/>
          </p:cNvPicPr>
          <p:nvPr>
            <p:custDataLst>
              <p:tags r:id="rId6"/>
            </p:custDataLst>
          </p:nvPr>
        </p:nvPicPr>
        <p:blipFill>
          <a:blip r:embed="rId11" cstate="screen">
            <a:extLst>
              <a:ext uri="{28A0092B-C50C-407E-A947-70E740481C1C}">
                <a14:useLocalDpi xmlns:a14="http://schemas.microsoft.com/office/drawing/2010/main"/>
              </a:ext>
            </a:extLst>
          </a:blip>
          <a:stretch>
            <a:fillRect/>
          </a:stretch>
        </p:blipFill>
        <p:spPr>
          <a:xfrm>
            <a:off x="466212" y="313813"/>
            <a:ext cx="658368" cy="9631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4697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el 2"/>
          <p:cNvSpPr txBox="1">
            <a:spLocks/>
          </p:cNvSpPr>
          <p:nvPr>
            <p:custDataLst>
              <p:tags r:id="rId1"/>
            </p:custDataLst>
          </p:nvPr>
        </p:nvSpPr>
        <p:spPr>
          <a:xfrm>
            <a:off x="392142" y="1818603"/>
            <a:ext cx="8359715" cy="322079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600"/>
              </a:spcBef>
            </a:pPr>
            <a:r>
              <a:rPr lang="fr-CH" sz="2800" b="1" dirty="0">
                <a:solidFill>
                  <a:srgbClr val="697D91"/>
                </a:solidFill>
              </a:rPr>
              <a:t>L’initiative Forêt &amp; Bois 4.0 promeut, accompagne et soutient l’économie forestière et du bois dans les profonds changements engendrés par la transformation numérique.</a:t>
            </a:r>
          </a:p>
        </p:txBody>
      </p:sp>
    </p:spTree>
    <p:extLst>
      <p:ext uri="{BB962C8B-B14F-4D97-AF65-F5344CB8AC3E}">
        <p14:creationId xmlns:p14="http://schemas.microsoft.com/office/powerpoint/2010/main" val="105982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4">
            <a:extLst>
              <a:ext uri="{FF2B5EF4-FFF2-40B4-BE49-F238E27FC236}">
                <a16:creationId xmlns:a16="http://schemas.microsoft.com/office/drawing/2014/main" id="{4F483259-5EB4-314E-9217-7227DE2EDE7E}"/>
              </a:ext>
            </a:extLst>
          </p:cNvPr>
          <p:cNvSpPr txBox="1">
            <a:spLocks/>
          </p:cNvSpPr>
          <p:nvPr/>
        </p:nvSpPr>
        <p:spPr>
          <a:xfrm>
            <a:off x="468000" y="404587"/>
            <a:ext cx="8100000" cy="540000"/>
          </a:xfrm>
          <a:prstGeom prst="rect">
            <a:avLst/>
          </a:prstGeom>
        </p:spPr>
        <p:txBody>
          <a:bodyPr lIns="0" rIns="0"/>
          <a:lstStyle>
            <a:lvl1pPr algn="l" defTabSz="457200" rtl="0" eaLnBrk="1" fontAlgn="base" hangingPunct="1">
              <a:spcBef>
                <a:spcPct val="0"/>
              </a:spcBef>
              <a:spcAft>
                <a:spcPct val="0"/>
              </a:spcAft>
              <a:defRPr sz="2600" kern="1200">
                <a:solidFill>
                  <a:srgbClr val="697D91"/>
                </a:solidFill>
                <a:latin typeface="Lucida Sans"/>
                <a:ea typeface="MS PGothic" pitchFamily="34" charset="-128"/>
                <a:cs typeface="Lucida Sans"/>
              </a:defRPr>
            </a:lvl1pPr>
            <a:lvl2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de-CH" dirty="0" err="1"/>
              <a:t>Entreprises</a:t>
            </a:r>
            <a:r>
              <a:rPr lang="de-CH" dirty="0"/>
              <a:t> </a:t>
            </a:r>
            <a:r>
              <a:rPr lang="de-CH" dirty="0" err="1"/>
              <a:t>partenaires</a:t>
            </a:r>
            <a:endParaRPr lang="de-CH" baseline="30000" dirty="0"/>
          </a:p>
        </p:txBody>
      </p:sp>
      <p:sp>
        <p:nvSpPr>
          <p:cNvPr id="7" name="Textplatzhalter 9">
            <a:extLst>
              <a:ext uri="{FF2B5EF4-FFF2-40B4-BE49-F238E27FC236}">
                <a16:creationId xmlns:a16="http://schemas.microsoft.com/office/drawing/2014/main" id="{BF05FD35-57D3-DB43-BB4F-4E129B1AAC22}"/>
              </a:ext>
            </a:extLst>
          </p:cNvPr>
          <p:cNvSpPr txBox="1">
            <a:spLocks/>
          </p:cNvSpPr>
          <p:nvPr/>
        </p:nvSpPr>
        <p:spPr>
          <a:xfrm>
            <a:off x="468000" y="316546"/>
            <a:ext cx="8100000" cy="540000"/>
          </a:xfrm>
          <a:prstGeom prst="rect">
            <a:avLst/>
          </a:prstGeom>
        </p:spPr>
        <p:txBody>
          <a:bodyPr lIns="0" rIns="0" anchor="t" anchorCtr="0"/>
          <a:lstStyle>
            <a:lvl1pPr marL="0" indent="0" algn="l" defTabSz="457200" rtl="0" eaLnBrk="1" fontAlgn="base" hangingPunct="1">
              <a:spcBef>
                <a:spcPct val="20000"/>
              </a:spcBef>
              <a:spcAft>
                <a:spcPct val="0"/>
              </a:spcAft>
              <a:buFont typeface="Arial" pitchFamily="34" charset="0"/>
              <a:buNone/>
              <a:defRPr sz="1800" b="0" i="0" kern="1200">
                <a:solidFill>
                  <a:srgbClr val="697D91"/>
                </a:solidFill>
                <a:latin typeface="Lucida Sans"/>
                <a:ea typeface="MS PGothic" pitchFamily="34" charset="-128"/>
                <a:cs typeface="Lucida Sans"/>
              </a:defRPr>
            </a:lvl1pPr>
            <a:lvl2pPr marL="457200" indent="0" algn="l" defTabSz="457200" rtl="0" eaLnBrk="1" fontAlgn="base" hangingPunct="1">
              <a:spcBef>
                <a:spcPct val="20000"/>
              </a:spcBef>
              <a:spcAft>
                <a:spcPct val="0"/>
              </a:spcAft>
              <a:buFont typeface="Arial" pitchFamily="34" charset="0"/>
              <a:buNone/>
              <a:defRPr sz="2000" b="1" kern="1200">
                <a:solidFill>
                  <a:schemeClr val="tx1"/>
                </a:solidFill>
                <a:latin typeface="+mn-lt"/>
                <a:ea typeface="MS PGothic" pitchFamily="34" charset="-128"/>
                <a:cs typeface="+mn-cs"/>
              </a:defRPr>
            </a:lvl2pPr>
            <a:lvl3pPr marL="914400" indent="0" algn="l" defTabSz="457200" rtl="0" eaLnBrk="1" fontAlgn="base" hangingPunct="1">
              <a:spcBef>
                <a:spcPct val="20000"/>
              </a:spcBef>
              <a:spcAft>
                <a:spcPct val="0"/>
              </a:spcAft>
              <a:buFont typeface="Arial" pitchFamily="34" charset="0"/>
              <a:buNone/>
              <a:defRPr sz="1800" b="1" kern="1200">
                <a:solidFill>
                  <a:schemeClr val="tx1"/>
                </a:solidFill>
                <a:latin typeface="+mn-lt"/>
                <a:ea typeface="MS PGothic" pitchFamily="34" charset="-128"/>
                <a:cs typeface="+mn-cs"/>
              </a:defRPr>
            </a:lvl3pPr>
            <a:lvl4pPr marL="1371600" indent="0" algn="l" defTabSz="457200" rtl="0" eaLnBrk="1" fontAlgn="base" hangingPunct="1">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4pPr>
            <a:lvl5pPr marL="1828800" indent="0" algn="l" defTabSz="457200" rtl="0" eaLnBrk="1" fontAlgn="base" hangingPunct="1">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spcBef>
                <a:spcPts val="1200"/>
              </a:spcBef>
              <a:spcAft>
                <a:spcPts val="600"/>
              </a:spcAft>
            </a:pPr>
            <a:endParaRPr lang="de-CH" dirty="0"/>
          </a:p>
        </p:txBody>
      </p:sp>
      <p:sp>
        <p:nvSpPr>
          <p:cNvPr id="8" name="Inhaltsplatzhalter 5">
            <a:extLst>
              <a:ext uri="{FF2B5EF4-FFF2-40B4-BE49-F238E27FC236}">
                <a16:creationId xmlns:a16="http://schemas.microsoft.com/office/drawing/2014/main" id="{43C7267C-A2F5-4211-8EF3-04617433A3FD}"/>
              </a:ext>
            </a:extLst>
          </p:cNvPr>
          <p:cNvSpPr txBox="1">
            <a:spLocks/>
          </p:cNvSpPr>
          <p:nvPr/>
        </p:nvSpPr>
        <p:spPr>
          <a:xfrm>
            <a:off x="468000" y="1462200"/>
            <a:ext cx="8561700" cy="4862699"/>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de-CH" sz="1800" dirty="0"/>
              <a:t>60 </a:t>
            </a:r>
            <a:r>
              <a:rPr lang="de-CH" sz="1800" dirty="0" err="1"/>
              <a:t>entreprises</a:t>
            </a:r>
            <a:r>
              <a:rPr lang="de-CH" sz="1800" dirty="0"/>
              <a:t> des </a:t>
            </a:r>
            <a:r>
              <a:rPr lang="de-CH" sz="1800" dirty="0" err="1"/>
              <a:t>branches</a:t>
            </a:r>
            <a:r>
              <a:rPr lang="de-CH" sz="1800" dirty="0"/>
              <a:t> </a:t>
            </a:r>
            <a:r>
              <a:rPr lang="de-CH" sz="1800" dirty="0" err="1"/>
              <a:t>Forêt</a:t>
            </a:r>
            <a:r>
              <a:rPr lang="de-CH" sz="1800" dirty="0"/>
              <a:t> et Bois </a:t>
            </a:r>
            <a:r>
              <a:rPr lang="de-CH" sz="1800" dirty="0" err="1"/>
              <a:t>Suisses</a:t>
            </a:r>
            <a:r>
              <a:rPr lang="de-CH" sz="1800" dirty="0"/>
              <a:t>…</a:t>
            </a:r>
          </a:p>
          <a:p>
            <a:pPr>
              <a:spcBef>
                <a:spcPts val="1800"/>
              </a:spcBef>
              <a:spcAft>
                <a:spcPts val="600"/>
              </a:spcAft>
              <a:buClr>
                <a:srgbClr val="FAA500"/>
              </a:buClr>
              <a:buSzPct val="80000"/>
            </a:pPr>
            <a:r>
              <a:rPr lang="de-CH" sz="1800" dirty="0" err="1">
                <a:latin typeface="+mj-lt"/>
              </a:rPr>
              <a:t>Forêt</a:t>
            </a:r>
            <a:r>
              <a:rPr lang="de-CH" sz="1800" dirty="0">
                <a:latin typeface="+mj-lt"/>
              </a:rPr>
              <a:t>, </a:t>
            </a:r>
            <a:r>
              <a:rPr lang="de-CH" sz="1800" dirty="0" err="1">
                <a:latin typeface="+mj-lt"/>
              </a:rPr>
              <a:t>respectivement</a:t>
            </a:r>
            <a:r>
              <a:rPr lang="de-CH" sz="1800" dirty="0">
                <a:latin typeface="+mj-lt"/>
              </a:rPr>
              <a:t> </a:t>
            </a:r>
            <a:r>
              <a:rPr lang="de-CH" sz="1800" dirty="0" err="1">
                <a:latin typeface="+mj-lt"/>
              </a:rPr>
              <a:t>Economie</a:t>
            </a:r>
            <a:r>
              <a:rPr lang="de-CH" sz="1800" dirty="0">
                <a:latin typeface="+mj-lt"/>
              </a:rPr>
              <a:t> </a:t>
            </a:r>
            <a:r>
              <a:rPr lang="de-CH" sz="1800" dirty="0" err="1">
                <a:latin typeface="+mj-lt"/>
              </a:rPr>
              <a:t>forestière</a:t>
            </a:r>
            <a:r>
              <a:rPr lang="de-CH" sz="1800" dirty="0">
                <a:latin typeface="+mj-lt"/>
              </a:rPr>
              <a:t> (</a:t>
            </a:r>
            <a:r>
              <a:rPr lang="de-CH" sz="1800" dirty="0" err="1">
                <a:latin typeface="+mj-lt"/>
              </a:rPr>
              <a:t>propriétaires</a:t>
            </a:r>
            <a:r>
              <a:rPr lang="de-CH" sz="1800" dirty="0">
                <a:latin typeface="+mj-lt"/>
              </a:rPr>
              <a:t> </a:t>
            </a:r>
            <a:r>
              <a:rPr lang="de-CH" sz="1800" dirty="0" err="1">
                <a:latin typeface="+mj-lt"/>
              </a:rPr>
              <a:t>forestiers</a:t>
            </a:r>
            <a:r>
              <a:rPr lang="de-CH" sz="1800" dirty="0">
                <a:latin typeface="+mj-lt"/>
              </a:rPr>
              <a:t>, </a:t>
            </a:r>
            <a:r>
              <a:rPr lang="de-CH" sz="1800" dirty="0" err="1">
                <a:latin typeface="+mj-lt"/>
              </a:rPr>
              <a:t>organisations</a:t>
            </a:r>
            <a:r>
              <a:rPr lang="de-CH" sz="1800" dirty="0">
                <a:latin typeface="+mj-lt"/>
              </a:rPr>
              <a:t> </a:t>
            </a:r>
            <a:r>
              <a:rPr lang="de-CH" sz="1800" dirty="0" err="1">
                <a:latin typeface="+mj-lt"/>
              </a:rPr>
              <a:t>forestières</a:t>
            </a:r>
            <a:r>
              <a:rPr lang="de-CH" sz="1800" dirty="0">
                <a:latin typeface="+mj-lt"/>
              </a:rPr>
              <a:t>…)</a:t>
            </a:r>
          </a:p>
          <a:p>
            <a:pPr>
              <a:spcAft>
                <a:spcPts val="600"/>
              </a:spcAft>
              <a:buClr>
                <a:srgbClr val="FAA500"/>
              </a:buClr>
              <a:buSzPct val="80000"/>
            </a:pPr>
            <a:r>
              <a:rPr lang="de-CH" sz="1800" dirty="0">
                <a:latin typeface="+mj-lt"/>
              </a:rPr>
              <a:t>Première </a:t>
            </a:r>
            <a:r>
              <a:rPr lang="de-CH" sz="1800" dirty="0" err="1">
                <a:latin typeface="+mj-lt"/>
              </a:rPr>
              <a:t>transformation</a:t>
            </a:r>
            <a:r>
              <a:rPr lang="de-CH" sz="1800" dirty="0">
                <a:latin typeface="+mj-lt"/>
              </a:rPr>
              <a:t> (</a:t>
            </a:r>
            <a:r>
              <a:rPr lang="de-CH" sz="1800" dirty="0" err="1">
                <a:latin typeface="+mj-lt"/>
              </a:rPr>
              <a:t>sciages</a:t>
            </a:r>
            <a:r>
              <a:rPr lang="de-CH" sz="1800" dirty="0">
                <a:latin typeface="+mj-lt"/>
              </a:rPr>
              <a:t>, </a:t>
            </a:r>
            <a:r>
              <a:rPr lang="de-CH" sz="1800" dirty="0" err="1">
                <a:latin typeface="+mj-lt"/>
              </a:rPr>
              <a:t>dérivés</a:t>
            </a:r>
            <a:r>
              <a:rPr lang="de-CH" sz="1800" dirty="0">
                <a:latin typeface="+mj-lt"/>
              </a:rPr>
              <a:t> </a:t>
            </a:r>
            <a:r>
              <a:rPr lang="de-CH" sz="1800" dirty="0" err="1">
                <a:latin typeface="+mj-lt"/>
              </a:rPr>
              <a:t>bois</a:t>
            </a:r>
            <a:r>
              <a:rPr lang="de-CH" sz="1800" dirty="0">
                <a:latin typeface="+mj-lt"/>
              </a:rPr>
              <a:t>, </a:t>
            </a:r>
            <a:r>
              <a:rPr lang="de-CH" sz="1800" dirty="0" err="1">
                <a:latin typeface="+mj-lt"/>
              </a:rPr>
              <a:t>produits</a:t>
            </a:r>
            <a:r>
              <a:rPr lang="de-CH" sz="1800" dirty="0">
                <a:latin typeface="+mj-lt"/>
              </a:rPr>
              <a:t> semi-finis…)</a:t>
            </a:r>
          </a:p>
          <a:p>
            <a:pPr>
              <a:spcAft>
                <a:spcPts val="600"/>
              </a:spcAft>
              <a:buClr>
                <a:srgbClr val="FAA500"/>
              </a:buClr>
              <a:buSzPct val="80000"/>
            </a:pPr>
            <a:r>
              <a:rPr lang="de-CH" sz="1800" dirty="0" err="1">
                <a:latin typeface="+mj-lt"/>
              </a:rPr>
              <a:t>Seconde</a:t>
            </a:r>
            <a:r>
              <a:rPr lang="de-CH" sz="1800" dirty="0">
                <a:latin typeface="+mj-lt"/>
              </a:rPr>
              <a:t> </a:t>
            </a:r>
            <a:r>
              <a:rPr lang="de-CH" sz="1800" dirty="0" err="1">
                <a:latin typeface="+mj-lt"/>
              </a:rPr>
              <a:t>transformation</a:t>
            </a:r>
            <a:r>
              <a:rPr lang="de-CH" sz="1800" dirty="0">
                <a:latin typeface="+mj-lt"/>
              </a:rPr>
              <a:t> (</a:t>
            </a:r>
            <a:r>
              <a:rPr lang="de-CH" sz="1800" dirty="0" err="1">
                <a:latin typeface="+mj-lt"/>
              </a:rPr>
              <a:t>construction</a:t>
            </a:r>
            <a:r>
              <a:rPr lang="de-CH" sz="1800" dirty="0">
                <a:latin typeface="+mj-lt"/>
              </a:rPr>
              <a:t> </a:t>
            </a:r>
            <a:r>
              <a:rPr lang="de-CH" sz="1800" dirty="0" err="1">
                <a:latin typeface="+mj-lt"/>
              </a:rPr>
              <a:t>bois</a:t>
            </a:r>
            <a:r>
              <a:rPr lang="de-CH" sz="1800" dirty="0">
                <a:latin typeface="+mj-lt"/>
              </a:rPr>
              <a:t>, </a:t>
            </a:r>
            <a:r>
              <a:rPr lang="de-CH" sz="1800" dirty="0" err="1">
                <a:latin typeface="+mj-lt"/>
              </a:rPr>
              <a:t>aménagement</a:t>
            </a:r>
            <a:r>
              <a:rPr lang="de-CH" sz="1800" dirty="0">
                <a:latin typeface="+mj-lt"/>
              </a:rPr>
              <a:t> </a:t>
            </a:r>
            <a:r>
              <a:rPr lang="de-CH" sz="1800" dirty="0" err="1">
                <a:latin typeface="+mj-lt"/>
              </a:rPr>
              <a:t>intérieur</a:t>
            </a:r>
            <a:r>
              <a:rPr lang="de-CH" sz="1800" dirty="0">
                <a:latin typeface="+mj-lt"/>
              </a:rPr>
              <a:t>, </a:t>
            </a:r>
            <a:r>
              <a:rPr lang="de-CH" sz="1800" dirty="0" err="1">
                <a:latin typeface="+mj-lt"/>
              </a:rPr>
              <a:t>ameublement</a:t>
            </a:r>
            <a:r>
              <a:rPr lang="de-CH" sz="1800" dirty="0">
                <a:latin typeface="+mj-lt"/>
              </a:rPr>
              <a:t>, </a:t>
            </a:r>
            <a:r>
              <a:rPr lang="de-CH" sz="1800" dirty="0" err="1">
                <a:latin typeface="+mj-lt"/>
              </a:rPr>
              <a:t>fenêtres</a:t>
            </a:r>
            <a:r>
              <a:rPr lang="de-CH" sz="1800" dirty="0">
                <a:latin typeface="+mj-lt"/>
              </a:rPr>
              <a:t> et </a:t>
            </a:r>
            <a:r>
              <a:rPr lang="de-CH" sz="1800" dirty="0" err="1">
                <a:latin typeface="+mj-lt"/>
              </a:rPr>
              <a:t>portes</a:t>
            </a:r>
            <a:r>
              <a:rPr lang="de-CH" sz="1800" dirty="0">
                <a:latin typeface="+mj-lt"/>
              </a:rPr>
              <a:t>…)</a:t>
            </a:r>
          </a:p>
          <a:p>
            <a:pPr>
              <a:spcAft>
                <a:spcPts val="600"/>
              </a:spcAft>
              <a:buClr>
                <a:srgbClr val="FAA500"/>
              </a:buClr>
              <a:buSzPct val="80000"/>
            </a:pPr>
            <a:r>
              <a:rPr lang="de-CH" sz="1800" dirty="0" err="1">
                <a:latin typeface="+mj-lt"/>
              </a:rPr>
              <a:t>Négoce</a:t>
            </a:r>
            <a:r>
              <a:rPr lang="de-CH" sz="1800" dirty="0">
                <a:latin typeface="+mj-lt"/>
              </a:rPr>
              <a:t> (</a:t>
            </a:r>
            <a:r>
              <a:rPr lang="de-CH" sz="1800" dirty="0" err="1">
                <a:latin typeface="+mj-lt"/>
              </a:rPr>
              <a:t>dérivés</a:t>
            </a:r>
            <a:r>
              <a:rPr lang="de-CH" sz="1800" dirty="0">
                <a:latin typeface="+mj-lt"/>
              </a:rPr>
              <a:t> </a:t>
            </a:r>
            <a:r>
              <a:rPr lang="de-CH" sz="1800" dirty="0" err="1">
                <a:latin typeface="+mj-lt"/>
              </a:rPr>
              <a:t>bois</a:t>
            </a:r>
            <a:r>
              <a:rPr lang="de-CH" sz="1800" dirty="0">
                <a:latin typeface="+mj-lt"/>
              </a:rPr>
              <a:t>, </a:t>
            </a:r>
            <a:r>
              <a:rPr lang="de-CH" sz="1800" dirty="0" err="1">
                <a:latin typeface="+mj-lt"/>
              </a:rPr>
              <a:t>ameublement</a:t>
            </a:r>
            <a:r>
              <a:rPr lang="de-CH" sz="1800" dirty="0">
                <a:latin typeface="+mj-lt"/>
              </a:rPr>
              <a:t>…)</a:t>
            </a:r>
          </a:p>
          <a:p>
            <a:pPr>
              <a:spcAft>
                <a:spcPts val="600"/>
              </a:spcAft>
              <a:buClr>
                <a:srgbClr val="FAA500"/>
              </a:buClr>
              <a:buSzPct val="80000"/>
            </a:pPr>
            <a:r>
              <a:rPr lang="de-CH" sz="1800" dirty="0" err="1">
                <a:latin typeface="+mj-lt"/>
              </a:rPr>
              <a:t>Fournisseur</a:t>
            </a:r>
            <a:r>
              <a:rPr lang="de-CH" sz="1800" dirty="0">
                <a:latin typeface="+mj-lt"/>
              </a:rPr>
              <a:t> (</a:t>
            </a:r>
            <a:r>
              <a:rPr lang="de-CH" sz="1800" dirty="0" err="1">
                <a:latin typeface="+mj-lt"/>
              </a:rPr>
              <a:t>machines</a:t>
            </a:r>
            <a:r>
              <a:rPr lang="de-CH" sz="1800" dirty="0">
                <a:latin typeface="+mj-lt"/>
              </a:rPr>
              <a:t>, </a:t>
            </a:r>
            <a:r>
              <a:rPr lang="de-CH" sz="1800" dirty="0" err="1">
                <a:latin typeface="+mj-lt"/>
              </a:rPr>
              <a:t>logiciels</a:t>
            </a:r>
            <a:r>
              <a:rPr lang="de-CH" sz="1800" dirty="0">
                <a:latin typeface="+mj-lt"/>
              </a:rPr>
              <a:t>, </a:t>
            </a:r>
            <a:r>
              <a:rPr lang="de-CH" sz="1800" dirty="0" err="1">
                <a:latin typeface="+mj-lt"/>
              </a:rPr>
              <a:t>planification</a:t>
            </a:r>
            <a:r>
              <a:rPr lang="de-CH" sz="1800" dirty="0">
                <a:latin typeface="+mj-lt"/>
              </a:rPr>
              <a:t>, </a:t>
            </a:r>
            <a:r>
              <a:rPr lang="de-CH" sz="1800" dirty="0" err="1">
                <a:latin typeface="+mj-lt"/>
              </a:rPr>
              <a:t>petits</a:t>
            </a:r>
            <a:r>
              <a:rPr lang="de-CH" sz="1800" dirty="0">
                <a:latin typeface="+mj-lt"/>
              </a:rPr>
              <a:t> </a:t>
            </a:r>
            <a:r>
              <a:rPr lang="de-CH" sz="1800" dirty="0" err="1">
                <a:latin typeface="+mj-lt"/>
              </a:rPr>
              <a:t>matériels</a:t>
            </a:r>
            <a:r>
              <a:rPr lang="de-CH" sz="1800" dirty="0">
                <a:latin typeface="+mj-lt"/>
              </a:rPr>
              <a:t>, </a:t>
            </a:r>
            <a:r>
              <a:rPr lang="de-CH" sz="1800" dirty="0" err="1">
                <a:latin typeface="+mj-lt"/>
              </a:rPr>
              <a:t>verre</a:t>
            </a:r>
            <a:r>
              <a:rPr lang="de-CH" sz="1800" dirty="0">
                <a:latin typeface="+mj-lt"/>
              </a:rPr>
              <a:t>, </a:t>
            </a:r>
            <a:r>
              <a:rPr lang="de-CH" sz="1800" dirty="0" err="1">
                <a:latin typeface="+mj-lt"/>
              </a:rPr>
              <a:t>chimie</a:t>
            </a:r>
            <a:r>
              <a:rPr lang="de-CH" sz="1800" dirty="0">
                <a:latin typeface="+mj-lt"/>
              </a:rPr>
              <a:t>…)</a:t>
            </a:r>
          </a:p>
          <a:p>
            <a:pPr marL="0" indent="0">
              <a:spcBef>
                <a:spcPts val="1200"/>
              </a:spcBef>
              <a:buFont typeface="Arial" pitchFamily="34" charset="0"/>
              <a:buNone/>
            </a:pPr>
            <a:r>
              <a:rPr lang="de-CH" sz="1800" dirty="0"/>
              <a:t>…</a:t>
            </a:r>
            <a:r>
              <a:rPr lang="de-CH" sz="1800" dirty="0" err="1"/>
              <a:t>sont</a:t>
            </a:r>
            <a:r>
              <a:rPr lang="de-CH" sz="1800" dirty="0"/>
              <a:t> </a:t>
            </a:r>
            <a:r>
              <a:rPr lang="de-CH" sz="1800" dirty="0" err="1"/>
              <a:t>partie</a:t>
            </a:r>
            <a:r>
              <a:rPr lang="de-CH" sz="1800" dirty="0"/>
              <a:t> </a:t>
            </a:r>
            <a:r>
              <a:rPr lang="de-CH" sz="1800" dirty="0" err="1"/>
              <a:t>intégrante</a:t>
            </a:r>
            <a:r>
              <a:rPr lang="de-CH" sz="1800" dirty="0"/>
              <a:t> du </a:t>
            </a:r>
            <a:r>
              <a:rPr lang="de-CH" sz="1800" dirty="0" err="1"/>
              <a:t>procédé</a:t>
            </a:r>
            <a:r>
              <a:rPr lang="de-CH" sz="1800" dirty="0"/>
              <a:t> global et </a:t>
            </a:r>
            <a:r>
              <a:rPr lang="de-CH" sz="1800" dirty="0" err="1"/>
              <a:t>participent</a:t>
            </a:r>
            <a:r>
              <a:rPr lang="de-CH" sz="1800" dirty="0"/>
              <a:t> </a:t>
            </a:r>
            <a:r>
              <a:rPr lang="de-CH" sz="1800" dirty="0" err="1"/>
              <a:t>aux</a:t>
            </a:r>
            <a:r>
              <a:rPr lang="de-CH" sz="1800" dirty="0"/>
              <a:t> 3 </a:t>
            </a:r>
            <a:r>
              <a:rPr lang="de-CH" sz="1800" dirty="0" err="1"/>
              <a:t>workshops</a:t>
            </a:r>
            <a:endParaRPr lang="de-CH" sz="1800" dirty="0"/>
          </a:p>
        </p:txBody>
      </p:sp>
      <p:pic>
        <p:nvPicPr>
          <p:cNvPr id="2" name="Grafik 1">
            <a:extLst>
              <a:ext uri="{FF2B5EF4-FFF2-40B4-BE49-F238E27FC236}">
                <a16:creationId xmlns:a16="http://schemas.microsoft.com/office/drawing/2014/main" id="{988C1770-6423-454D-B935-B6984B24DCD7}"/>
              </a:ext>
            </a:extLst>
          </p:cNvPr>
          <p:cNvPicPr>
            <a:picLocks noChangeAspect="1"/>
          </p:cNvPicPr>
          <p:nvPr/>
        </p:nvPicPr>
        <p:blipFill>
          <a:blip r:embed="rId3"/>
          <a:stretch>
            <a:fillRect/>
          </a:stretch>
        </p:blipFill>
        <p:spPr>
          <a:xfrm>
            <a:off x="406215" y="5600656"/>
            <a:ext cx="789107" cy="250509"/>
          </a:xfrm>
          <a:prstGeom prst="rect">
            <a:avLst/>
          </a:prstGeom>
        </p:spPr>
      </p:pic>
      <p:pic>
        <p:nvPicPr>
          <p:cNvPr id="3" name="Grafik 2">
            <a:extLst>
              <a:ext uri="{FF2B5EF4-FFF2-40B4-BE49-F238E27FC236}">
                <a16:creationId xmlns:a16="http://schemas.microsoft.com/office/drawing/2014/main" id="{4052BB22-D39D-433B-948C-709C397F0BF2}"/>
              </a:ext>
            </a:extLst>
          </p:cNvPr>
          <p:cNvPicPr>
            <a:picLocks noChangeAspect="1"/>
          </p:cNvPicPr>
          <p:nvPr/>
        </p:nvPicPr>
        <p:blipFill>
          <a:blip r:embed="rId4"/>
          <a:stretch>
            <a:fillRect/>
          </a:stretch>
        </p:blipFill>
        <p:spPr>
          <a:xfrm>
            <a:off x="1250165" y="5605805"/>
            <a:ext cx="844610" cy="240210"/>
          </a:xfrm>
          <a:prstGeom prst="rect">
            <a:avLst/>
          </a:prstGeom>
        </p:spPr>
      </p:pic>
      <p:pic>
        <p:nvPicPr>
          <p:cNvPr id="13" name="Grafik 12">
            <a:extLst>
              <a:ext uri="{FF2B5EF4-FFF2-40B4-BE49-F238E27FC236}">
                <a16:creationId xmlns:a16="http://schemas.microsoft.com/office/drawing/2014/main" id="{B52CB99A-F958-4135-9091-46B2C611CEE7}"/>
              </a:ext>
            </a:extLst>
          </p:cNvPr>
          <p:cNvPicPr>
            <a:picLocks noChangeAspect="1"/>
          </p:cNvPicPr>
          <p:nvPr/>
        </p:nvPicPr>
        <p:blipFill>
          <a:blip r:embed="rId5"/>
          <a:stretch>
            <a:fillRect/>
          </a:stretch>
        </p:blipFill>
        <p:spPr>
          <a:xfrm>
            <a:off x="3028485" y="5596070"/>
            <a:ext cx="775907" cy="259680"/>
          </a:xfrm>
          <a:prstGeom prst="rect">
            <a:avLst/>
          </a:prstGeom>
        </p:spPr>
      </p:pic>
      <p:pic>
        <p:nvPicPr>
          <p:cNvPr id="14" name="Grafik 13">
            <a:extLst>
              <a:ext uri="{FF2B5EF4-FFF2-40B4-BE49-F238E27FC236}">
                <a16:creationId xmlns:a16="http://schemas.microsoft.com/office/drawing/2014/main" id="{C84CAC70-B466-467E-9478-94513F6390E9}"/>
              </a:ext>
            </a:extLst>
          </p:cNvPr>
          <p:cNvPicPr>
            <a:picLocks noChangeAspect="1"/>
          </p:cNvPicPr>
          <p:nvPr/>
        </p:nvPicPr>
        <p:blipFill>
          <a:blip r:embed="rId6"/>
          <a:stretch>
            <a:fillRect/>
          </a:stretch>
        </p:blipFill>
        <p:spPr>
          <a:xfrm>
            <a:off x="5720610" y="5566888"/>
            <a:ext cx="534893" cy="318044"/>
          </a:xfrm>
          <a:prstGeom prst="rect">
            <a:avLst/>
          </a:prstGeom>
        </p:spPr>
      </p:pic>
      <p:pic>
        <p:nvPicPr>
          <p:cNvPr id="16" name="Grafik 15">
            <a:extLst>
              <a:ext uri="{FF2B5EF4-FFF2-40B4-BE49-F238E27FC236}">
                <a16:creationId xmlns:a16="http://schemas.microsoft.com/office/drawing/2014/main" id="{DD0FD269-04F1-4DCD-BC91-E8F7120A9332}"/>
              </a:ext>
            </a:extLst>
          </p:cNvPr>
          <p:cNvPicPr>
            <a:picLocks noChangeAspect="1"/>
          </p:cNvPicPr>
          <p:nvPr/>
        </p:nvPicPr>
        <p:blipFill>
          <a:blip r:embed="rId7"/>
          <a:stretch>
            <a:fillRect/>
          </a:stretch>
        </p:blipFill>
        <p:spPr>
          <a:xfrm>
            <a:off x="3859235" y="5618884"/>
            <a:ext cx="824024" cy="214052"/>
          </a:xfrm>
          <a:prstGeom prst="rect">
            <a:avLst/>
          </a:prstGeom>
        </p:spPr>
      </p:pic>
      <p:pic>
        <p:nvPicPr>
          <p:cNvPr id="19" name="Grafik 18">
            <a:extLst>
              <a:ext uri="{FF2B5EF4-FFF2-40B4-BE49-F238E27FC236}">
                <a16:creationId xmlns:a16="http://schemas.microsoft.com/office/drawing/2014/main" id="{0EF7E587-A6FF-45F1-9B21-5F29C2175B6D}"/>
              </a:ext>
            </a:extLst>
          </p:cNvPr>
          <p:cNvPicPr>
            <a:picLocks noChangeAspect="1"/>
          </p:cNvPicPr>
          <p:nvPr/>
        </p:nvPicPr>
        <p:blipFill>
          <a:blip r:embed="rId8"/>
          <a:stretch>
            <a:fillRect/>
          </a:stretch>
        </p:blipFill>
        <p:spPr>
          <a:xfrm>
            <a:off x="4738102" y="5468628"/>
            <a:ext cx="927665" cy="514564"/>
          </a:xfrm>
          <a:prstGeom prst="rect">
            <a:avLst/>
          </a:prstGeom>
        </p:spPr>
      </p:pic>
      <p:pic>
        <p:nvPicPr>
          <p:cNvPr id="25" name="Grafik 24">
            <a:extLst>
              <a:ext uri="{FF2B5EF4-FFF2-40B4-BE49-F238E27FC236}">
                <a16:creationId xmlns:a16="http://schemas.microsoft.com/office/drawing/2014/main" id="{E8E6A38B-B1BF-4D0E-BF37-A6E7F98FEC05}"/>
              </a:ext>
            </a:extLst>
          </p:cNvPr>
          <p:cNvPicPr>
            <a:picLocks noChangeAspect="1"/>
          </p:cNvPicPr>
          <p:nvPr/>
        </p:nvPicPr>
        <p:blipFill>
          <a:blip r:embed="rId9"/>
          <a:stretch>
            <a:fillRect/>
          </a:stretch>
        </p:blipFill>
        <p:spPr>
          <a:xfrm>
            <a:off x="6818021" y="5636326"/>
            <a:ext cx="814405" cy="179169"/>
          </a:xfrm>
          <a:prstGeom prst="rect">
            <a:avLst/>
          </a:prstGeom>
        </p:spPr>
      </p:pic>
      <p:pic>
        <p:nvPicPr>
          <p:cNvPr id="26" name="Grafik 25">
            <a:extLst>
              <a:ext uri="{FF2B5EF4-FFF2-40B4-BE49-F238E27FC236}">
                <a16:creationId xmlns:a16="http://schemas.microsoft.com/office/drawing/2014/main" id="{375B9B7E-5830-4AED-8D5D-81F283ECB6AF}"/>
              </a:ext>
            </a:extLst>
          </p:cNvPr>
          <p:cNvPicPr>
            <a:picLocks noChangeAspect="1"/>
          </p:cNvPicPr>
          <p:nvPr/>
        </p:nvPicPr>
        <p:blipFill>
          <a:blip r:embed="rId10"/>
          <a:stretch>
            <a:fillRect/>
          </a:stretch>
        </p:blipFill>
        <p:spPr>
          <a:xfrm>
            <a:off x="6310346" y="5499494"/>
            <a:ext cx="452832" cy="452832"/>
          </a:xfrm>
          <a:prstGeom prst="rect">
            <a:avLst/>
          </a:prstGeom>
        </p:spPr>
      </p:pic>
      <p:pic>
        <p:nvPicPr>
          <p:cNvPr id="1027" name="Picture 3" descr="Bildergebnis für logo beer holzbau">
            <a:hlinkClick r:id="rId11"/>
            <a:extLst>
              <a:ext uri="{FF2B5EF4-FFF2-40B4-BE49-F238E27FC236}">
                <a16:creationId xmlns:a16="http://schemas.microsoft.com/office/drawing/2014/main" id="{BBF7608C-892A-47FF-A605-9FA893CB3F8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9618" y="5547372"/>
            <a:ext cx="824024" cy="357077"/>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descr="Ein Bild, das drinnen, Objekt, Monitor, Uhr enthält.&#10;&#10;Mit hoher Zuverlässigkeit generierte Beschreibung">
            <a:extLst>
              <a:ext uri="{FF2B5EF4-FFF2-40B4-BE49-F238E27FC236}">
                <a16:creationId xmlns:a16="http://schemas.microsoft.com/office/drawing/2014/main" id="{DD6853F7-9378-41D1-B72F-DA93D2469B6B}"/>
              </a:ext>
            </a:extLst>
          </p:cNvPr>
          <p:cNvPicPr>
            <a:picLocks noChangeAspect="1"/>
          </p:cNvPicPr>
          <p:nvPr/>
        </p:nvPicPr>
        <p:blipFill>
          <a:blip r:embed="rId13"/>
          <a:stretch>
            <a:fillRect/>
          </a:stretch>
        </p:blipFill>
        <p:spPr>
          <a:xfrm>
            <a:off x="7687266" y="5644534"/>
            <a:ext cx="1208229" cy="162752"/>
          </a:xfrm>
          <a:prstGeom prst="rect">
            <a:avLst/>
          </a:prstGeom>
        </p:spPr>
      </p:pic>
    </p:spTree>
    <p:extLst>
      <p:ext uri="{BB962C8B-B14F-4D97-AF65-F5344CB8AC3E}">
        <p14:creationId xmlns:p14="http://schemas.microsoft.com/office/powerpoint/2010/main" val="2539056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26993" y="2024858"/>
            <a:ext cx="9117007" cy="3567867"/>
          </a:xfrm>
          <a:prstGeom prst="rect">
            <a:avLst/>
          </a:prstGeom>
        </p:spPr>
      </p:pic>
      <p:pic>
        <p:nvPicPr>
          <p:cNvPr id="5" name="Bild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0616" y="416899"/>
            <a:ext cx="1806157" cy="830832"/>
          </a:xfrm>
          <a:prstGeom prst="rect">
            <a:avLst/>
          </a:prstGeom>
        </p:spPr>
      </p:pic>
      <p:sp>
        <p:nvSpPr>
          <p:cNvPr id="6" name="Titel 4">
            <a:extLst>
              <a:ext uri="{FF2B5EF4-FFF2-40B4-BE49-F238E27FC236}">
                <a16:creationId xmlns:a16="http://schemas.microsoft.com/office/drawing/2014/main" id="{4F483259-5EB4-314E-9217-7227DE2EDE7E}"/>
              </a:ext>
            </a:extLst>
          </p:cNvPr>
          <p:cNvSpPr txBox="1">
            <a:spLocks/>
          </p:cNvSpPr>
          <p:nvPr/>
        </p:nvSpPr>
        <p:spPr>
          <a:xfrm>
            <a:off x="468000" y="404112"/>
            <a:ext cx="8100000" cy="540000"/>
          </a:xfrm>
          <a:prstGeom prst="rect">
            <a:avLst/>
          </a:prstGeom>
        </p:spPr>
        <p:txBody>
          <a:bodyPr lIns="0" rIns="0"/>
          <a:lstStyle>
            <a:lvl1pPr algn="l" defTabSz="457200" rtl="0" eaLnBrk="1" fontAlgn="base" hangingPunct="1">
              <a:spcBef>
                <a:spcPct val="0"/>
              </a:spcBef>
              <a:spcAft>
                <a:spcPct val="0"/>
              </a:spcAft>
              <a:defRPr sz="2600" kern="1200">
                <a:solidFill>
                  <a:srgbClr val="697D91"/>
                </a:solidFill>
                <a:latin typeface="Lucida Sans"/>
                <a:ea typeface="MS PGothic" pitchFamily="34" charset="-128"/>
                <a:cs typeface="Lucida Sans"/>
              </a:defRPr>
            </a:lvl1pPr>
            <a:lvl2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de-CH" dirty="0" err="1"/>
              <a:t>Associations</a:t>
            </a:r>
            <a:r>
              <a:rPr lang="de-CH" dirty="0"/>
              <a:t> </a:t>
            </a:r>
            <a:r>
              <a:rPr lang="de-CH" dirty="0" err="1"/>
              <a:t>partenaires</a:t>
            </a:r>
            <a:endParaRPr lang="de-CH" baseline="30000" dirty="0"/>
          </a:p>
        </p:txBody>
      </p:sp>
      <p:sp>
        <p:nvSpPr>
          <p:cNvPr id="7" name="Textplatzhalter 9">
            <a:extLst>
              <a:ext uri="{FF2B5EF4-FFF2-40B4-BE49-F238E27FC236}">
                <a16:creationId xmlns:a16="http://schemas.microsoft.com/office/drawing/2014/main" id="{BF05FD35-57D3-DB43-BB4F-4E129B1AAC22}"/>
              </a:ext>
            </a:extLst>
          </p:cNvPr>
          <p:cNvSpPr txBox="1">
            <a:spLocks/>
          </p:cNvSpPr>
          <p:nvPr/>
        </p:nvSpPr>
        <p:spPr>
          <a:xfrm>
            <a:off x="468000" y="316546"/>
            <a:ext cx="8100000" cy="540000"/>
          </a:xfrm>
          <a:prstGeom prst="rect">
            <a:avLst/>
          </a:prstGeom>
        </p:spPr>
        <p:txBody>
          <a:bodyPr lIns="0" rIns="0" anchor="t" anchorCtr="0"/>
          <a:lstStyle>
            <a:lvl1pPr marL="0" indent="0" algn="l" defTabSz="457200" rtl="0" eaLnBrk="1" fontAlgn="base" hangingPunct="1">
              <a:spcBef>
                <a:spcPct val="20000"/>
              </a:spcBef>
              <a:spcAft>
                <a:spcPct val="0"/>
              </a:spcAft>
              <a:buFont typeface="Arial" pitchFamily="34" charset="0"/>
              <a:buNone/>
              <a:defRPr sz="1800" b="0" i="0" kern="1200">
                <a:solidFill>
                  <a:srgbClr val="697D91"/>
                </a:solidFill>
                <a:latin typeface="Lucida Sans"/>
                <a:ea typeface="MS PGothic" pitchFamily="34" charset="-128"/>
                <a:cs typeface="Lucida Sans"/>
              </a:defRPr>
            </a:lvl1pPr>
            <a:lvl2pPr marL="457200" indent="0" algn="l" defTabSz="457200" rtl="0" eaLnBrk="1" fontAlgn="base" hangingPunct="1">
              <a:spcBef>
                <a:spcPct val="20000"/>
              </a:spcBef>
              <a:spcAft>
                <a:spcPct val="0"/>
              </a:spcAft>
              <a:buFont typeface="Arial" pitchFamily="34" charset="0"/>
              <a:buNone/>
              <a:defRPr sz="2000" b="1" kern="1200">
                <a:solidFill>
                  <a:schemeClr val="tx1"/>
                </a:solidFill>
                <a:latin typeface="+mn-lt"/>
                <a:ea typeface="MS PGothic" pitchFamily="34" charset="-128"/>
                <a:cs typeface="+mn-cs"/>
              </a:defRPr>
            </a:lvl2pPr>
            <a:lvl3pPr marL="914400" indent="0" algn="l" defTabSz="457200" rtl="0" eaLnBrk="1" fontAlgn="base" hangingPunct="1">
              <a:spcBef>
                <a:spcPct val="20000"/>
              </a:spcBef>
              <a:spcAft>
                <a:spcPct val="0"/>
              </a:spcAft>
              <a:buFont typeface="Arial" pitchFamily="34" charset="0"/>
              <a:buNone/>
              <a:defRPr sz="1800" b="1" kern="1200">
                <a:solidFill>
                  <a:schemeClr val="tx1"/>
                </a:solidFill>
                <a:latin typeface="+mn-lt"/>
                <a:ea typeface="MS PGothic" pitchFamily="34" charset="-128"/>
                <a:cs typeface="+mn-cs"/>
              </a:defRPr>
            </a:lvl3pPr>
            <a:lvl4pPr marL="1371600" indent="0" algn="l" defTabSz="457200" rtl="0" eaLnBrk="1" fontAlgn="base" hangingPunct="1">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4pPr>
            <a:lvl5pPr marL="1828800" indent="0" algn="l" defTabSz="457200" rtl="0" eaLnBrk="1" fontAlgn="base" hangingPunct="1">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spcBef>
                <a:spcPts val="1200"/>
              </a:spcBef>
              <a:spcAft>
                <a:spcPts val="600"/>
              </a:spcAft>
            </a:pPr>
            <a:endParaRPr lang="de-CH" dirty="0"/>
          </a:p>
        </p:txBody>
      </p:sp>
    </p:spTree>
    <p:extLst>
      <p:ext uri="{BB962C8B-B14F-4D97-AF65-F5344CB8AC3E}">
        <p14:creationId xmlns:p14="http://schemas.microsoft.com/office/powerpoint/2010/main" val="734189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9248" y="1362413"/>
            <a:ext cx="2084510" cy="664369"/>
          </a:xfrm>
          <a:prstGeom prst="rect">
            <a:avLst/>
          </a:prstGeom>
          <a:solidFill>
            <a:schemeClr val="bg1">
              <a:lumMod val="5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dirty="0" err="1">
                <a:solidFill>
                  <a:schemeClr val="tx1"/>
                </a:solidFill>
                <a:ea typeface="+mj-ea"/>
                <a:cs typeface="+mj-cs"/>
              </a:rPr>
              <a:t>Paquets</a:t>
            </a:r>
            <a:r>
              <a:rPr lang="de-CH" sz="1400" dirty="0">
                <a:solidFill>
                  <a:schemeClr val="tx1"/>
                </a:solidFill>
                <a:ea typeface="+mj-ea"/>
                <a:cs typeface="+mj-cs"/>
              </a:rPr>
              <a:t> de </a:t>
            </a:r>
            <a:r>
              <a:rPr lang="de-CH" sz="1400" dirty="0" err="1">
                <a:solidFill>
                  <a:schemeClr val="tx1"/>
                </a:solidFill>
                <a:ea typeface="+mj-ea"/>
                <a:cs typeface="+mj-cs"/>
              </a:rPr>
              <a:t>travail</a:t>
            </a:r>
            <a:endParaRPr lang="de-CH" sz="1400" dirty="0">
              <a:solidFill>
                <a:schemeClr val="tx1"/>
              </a:solidFill>
              <a:ea typeface="+mj-ea"/>
              <a:cs typeface="+mj-cs"/>
            </a:endParaRPr>
          </a:p>
        </p:txBody>
      </p:sp>
      <p:sp>
        <p:nvSpPr>
          <p:cNvPr id="5" name="Rechteck 4"/>
          <p:cNvSpPr/>
          <p:nvPr/>
        </p:nvSpPr>
        <p:spPr>
          <a:xfrm>
            <a:off x="4648268" y="1362413"/>
            <a:ext cx="2084510" cy="664369"/>
          </a:xfrm>
          <a:prstGeom prst="rect">
            <a:avLst/>
          </a:prstGeom>
          <a:solidFill>
            <a:srgbClr val="FAA5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dirty="0" err="1">
                <a:solidFill>
                  <a:schemeClr val="tx1"/>
                </a:solidFill>
                <a:ea typeface="+mj-ea"/>
                <a:cs typeface="+mj-cs"/>
              </a:rPr>
              <a:t>Produits</a:t>
            </a:r>
            <a:r>
              <a:rPr lang="de-CH" sz="1400" dirty="0">
                <a:solidFill>
                  <a:schemeClr val="tx1"/>
                </a:solidFill>
                <a:ea typeface="+mj-ea"/>
                <a:cs typeface="+mj-cs"/>
              </a:rPr>
              <a:t>, </a:t>
            </a:r>
            <a:r>
              <a:rPr lang="de-CH" sz="1400" dirty="0" err="1">
                <a:solidFill>
                  <a:schemeClr val="tx1"/>
                </a:solidFill>
                <a:ea typeface="+mj-ea"/>
                <a:cs typeface="+mj-cs"/>
              </a:rPr>
              <a:t>services</a:t>
            </a:r>
            <a:r>
              <a:rPr lang="de-CH" sz="1400" dirty="0">
                <a:solidFill>
                  <a:schemeClr val="tx1"/>
                </a:solidFill>
                <a:ea typeface="+mj-ea"/>
                <a:cs typeface="+mj-cs"/>
              </a:rPr>
              <a:t>, </a:t>
            </a:r>
            <a:r>
              <a:rPr lang="de-CH" sz="1400" dirty="0" err="1">
                <a:solidFill>
                  <a:schemeClr val="tx1"/>
                </a:solidFill>
                <a:ea typeface="+mj-ea"/>
                <a:cs typeface="+mj-cs"/>
              </a:rPr>
              <a:t>modèles</a:t>
            </a:r>
            <a:r>
              <a:rPr lang="de-CH" sz="1400" dirty="0">
                <a:solidFill>
                  <a:schemeClr val="tx1"/>
                </a:solidFill>
                <a:ea typeface="+mj-ea"/>
                <a:cs typeface="+mj-cs"/>
              </a:rPr>
              <a:t> </a:t>
            </a:r>
            <a:r>
              <a:rPr lang="de-CH" sz="1400" dirty="0" err="1">
                <a:solidFill>
                  <a:schemeClr val="tx1"/>
                </a:solidFill>
                <a:ea typeface="+mj-ea"/>
                <a:cs typeface="+mj-cs"/>
              </a:rPr>
              <a:t>d’affaires</a:t>
            </a:r>
            <a:endParaRPr lang="de-CH" sz="1400" dirty="0">
              <a:solidFill>
                <a:schemeClr val="tx1"/>
              </a:solidFill>
              <a:ea typeface="+mj-ea"/>
              <a:cs typeface="+mj-cs"/>
            </a:endParaRPr>
          </a:p>
        </p:txBody>
      </p:sp>
      <p:sp>
        <p:nvSpPr>
          <p:cNvPr id="6" name="Rechteck 5"/>
          <p:cNvSpPr/>
          <p:nvPr/>
        </p:nvSpPr>
        <p:spPr>
          <a:xfrm>
            <a:off x="6732778" y="1362413"/>
            <a:ext cx="2084510" cy="664369"/>
          </a:xfrm>
          <a:prstGeom prst="rect">
            <a:avLst/>
          </a:prstGeom>
          <a:solidFill>
            <a:srgbClr val="FAA5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dirty="0" err="1">
                <a:solidFill>
                  <a:schemeClr val="tx1"/>
                </a:solidFill>
                <a:ea typeface="+mj-ea"/>
                <a:cs typeface="+mj-cs"/>
              </a:rPr>
              <a:t>Travail</a:t>
            </a:r>
            <a:r>
              <a:rPr lang="de-CH" sz="1400" dirty="0">
                <a:solidFill>
                  <a:schemeClr val="tx1"/>
                </a:solidFill>
                <a:ea typeface="+mj-ea"/>
                <a:cs typeface="+mj-cs"/>
              </a:rPr>
              <a:t>, </a:t>
            </a:r>
            <a:r>
              <a:rPr lang="de-CH" sz="1400" dirty="0" err="1">
                <a:solidFill>
                  <a:schemeClr val="tx1"/>
                </a:solidFill>
                <a:ea typeface="+mj-ea"/>
                <a:cs typeface="+mj-cs"/>
              </a:rPr>
              <a:t>structure</a:t>
            </a:r>
            <a:r>
              <a:rPr lang="de-CH" sz="1400" dirty="0">
                <a:solidFill>
                  <a:schemeClr val="tx1"/>
                </a:solidFill>
                <a:ea typeface="+mj-ea"/>
                <a:cs typeface="+mj-cs"/>
              </a:rPr>
              <a:t> de </a:t>
            </a:r>
            <a:r>
              <a:rPr lang="de-CH" sz="1400" dirty="0" err="1">
                <a:solidFill>
                  <a:schemeClr val="tx1"/>
                </a:solidFill>
                <a:ea typeface="+mj-ea"/>
                <a:cs typeface="+mj-cs"/>
              </a:rPr>
              <a:t>l’entreprise</a:t>
            </a:r>
            <a:r>
              <a:rPr lang="de-CH" sz="1400" dirty="0">
                <a:solidFill>
                  <a:schemeClr val="tx1"/>
                </a:solidFill>
                <a:ea typeface="+mj-ea"/>
                <a:cs typeface="+mj-cs"/>
              </a:rPr>
              <a:t>, de la </a:t>
            </a:r>
            <a:r>
              <a:rPr lang="de-CH" sz="1400" dirty="0" err="1">
                <a:solidFill>
                  <a:schemeClr val="tx1"/>
                </a:solidFill>
                <a:ea typeface="+mj-ea"/>
                <a:cs typeface="+mj-cs"/>
              </a:rPr>
              <a:t>filière</a:t>
            </a:r>
            <a:endParaRPr lang="de-CH" sz="1400" dirty="0">
              <a:solidFill>
                <a:schemeClr val="tx1"/>
              </a:solidFill>
              <a:ea typeface="+mj-ea"/>
              <a:cs typeface="+mj-cs"/>
            </a:endParaRPr>
          </a:p>
        </p:txBody>
      </p:sp>
      <p:sp>
        <p:nvSpPr>
          <p:cNvPr id="7" name="Rechteck 6"/>
          <p:cNvSpPr/>
          <p:nvPr/>
        </p:nvSpPr>
        <p:spPr>
          <a:xfrm>
            <a:off x="2563758" y="1362413"/>
            <a:ext cx="2084510" cy="664369"/>
          </a:xfrm>
          <a:prstGeom prst="rect">
            <a:avLst/>
          </a:prstGeom>
          <a:solidFill>
            <a:srgbClr val="FAA5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dirty="0" err="1">
                <a:solidFill>
                  <a:schemeClr val="tx1"/>
                </a:solidFill>
                <a:ea typeface="+mj-ea"/>
                <a:cs typeface="+mj-cs"/>
              </a:rPr>
              <a:t>Procédés</a:t>
            </a:r>
            <a:r>
              <a:rPr lang="de-CH" sz="1400" dirty="0">
                <a:solidFill>
                  <a:schemeClr val="tx1"/>
                </a:solidFill>
                <a:ea typeface="+mj-ea"/>
                <a:cs typeface="+mj-cs"/>
              </a:rPr>
              <a:t>, </a:t>
            </a:r>
            <a:br>
              <a:rPr lang="de-CH" sz="1400" dirty="0">
                <a:solidFill>
                  <a:schemeClr val="tx1"/>
                </a:solidFill>
                <a:ea typeface="+mj-ea"/>
                <a:cs typeface="+mj-cs"/>
              </a:rPr>
            </a:br>
            <a:r>
              <a:rPr lang="de-CH" sz="1400" dirty="0" err="1">
                <a:solidFill>
                  <a:schemeClr val="tx1"/>
                </a:solidFill>
                <a:ea typeface="+mj-ea"/>
                <a:cs typeface="+mj-cs"/>
              </a:rPr>
              <a:t>technologie</a:t>
            </a:r>
            <a:endParaRPr lang="de-CH" sz="1400" dirty="0">
              <a:solidFill>
                <a:schemeClr val="tx1"/>
              </a:solidFill>
              <a:ea typeface="+mj-ea"/>
              <a:cs typeface="+mj-cs"/>
            </a:endParaRPr>
          </a:p>
        </p:txBody>
      </p:sp>
      <p:sp>
        <p:nvSpPr>
          <p:cNvPr id="8" name="Rechteck 7"/>
          <p:cNvSpPr/>
          <p:nvPr/>
        </p:nvSpPr>
        <p:spPr>
          <a:xfrm>
            <a:off x="479248" y="2026782"/>
            <a:ext cx="2084510" cy="821533"/>
          </a:xfrm>
          <a:prstGeom prst="rect">
            <a:avLst/>
          </a:prstGeom>
          <a:solidFill>
            <a:schemeClr val="bg1">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400" dirty="0">
                <a:solidFill>
                  <a:schemeClr val="tx1"/>
                </a:solidFill>
                <a:ea typeface="+mj-ea"/>
                <a:cs typeface="+mj-cs"/>
              </a:rPr>
              <a:t>Analyse d’impact</a:t>
            </a:r>
          </a:p>
        </p:txBody>
      </p:sp>
      <p:sp>
        <p:nvSpPr>
          <p:cNvPr id="9" name="Rechteck 8"/>
          <p:cNvSpPr/>
          <p:nvPr/>
        </p:nvSpPr>
        <p:spPr>
          <a:xfrm>
            <a:off x="4648268" y="2026782"/>
            <a:ext cx="2084510" cy="821533"/>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charset="0"/>
              <a:buChar char="•"/>
            </a:pPr>
            <a:endParaRPr lang="de-CH" sz="1400" dirty="0">
              <a:solidFill>
                <a:schemeClr val="tx1"/>
              </a:solidFill>
              <a:ea typeface="+mj-ea"/>
              <a:cs typeface="+mj-cs"/>
            </a:endParaRPr>
          </a:p>
        </p:txBody>
      </p:sp>
      <p:sp>
        <p:nvSpPr>
          <p:cNvPr id="10" name="Rechteck 9"/>
          <p:cNvSpPr/>
          <p:nvPr/>
        </p:nvSpPr>
        <p:spPr>
          <a:xfrm>
            <a:off x="6732778" y="2026782"/>
            <a:ext cx="2084510" cy="821533"/>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charset="0"/>
              <a:buChar char="•"/>
            </a:pPr>
            <a:endParaRPr lang="de-CH" sz="1400" dirty="0">
              <a:solidFill>
                <a:schemeClr val="tx1"/>
              </a:solidFill>
              <a:ea typeface="+mj-ea"/>
              <a:cs typeface="+mj-cs"/>
            </a:endParaRPr>
          </a:p>
        </p:txBody>
      </p:sp>
      <p:sp>
        <p:nvSpPr>
          <p:cNvPr id="11" name="Rechteck 10"/>
          <p:cNvSpPr/>
          <p:nvPr/>
        </p:nvSpPr>
        <p:spPr>
          <a:xfrm>
            <a:off x="2563758" y="2026782"/>
            <a:ext cx="2084510" cy="821533"/>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t"/>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de-CH" sz="1400" dirty="0">
              <a:solidFill>
                <a:schemeClr val="tx1"/>
              </a:solidFill>
              <a:ea typeface="+mj-ea"/>
              <a:cs typeface="+mj-cs"/>
            </a:endParaRPr>
          </a:p>
        </p:txBody>
      </p:sp>
      <p:sp>
        <p:nvSpPr>
          <p:cNvPr id="12" name="Rechteck 11"/>
          <p:cNvSpPr/>
          <p:nvPr/>
        </p:nvSpPr>
        <p:spPr>
          <a:xfrm>
            <a:off x="479248" y="2848315"/>
            <a:ext cx="2084510" cy="821533"/>
          </a:xfrm>
          <a:prstGeom prst="rect">
            <a:avLst/>
          </a:prstGeom>
          <a:solidFill>
            <a:schemeClr val="bg1">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400">
                <a:solidFill>
                  <a:schemeClr val="tx1"/>
                </a:solidFill>
                <a:ea typeface="+mj-ea"/>
                <a:cs typeface="+mj-cs"/>
              </a:rPr>
              <a:t>Scénarios d’application</a:t>
            </a:r>
            <a:endParaRPr lang="fr-CH" sz="1400">
              <a:solidFill>
                <a:schemeClr val="tx1"/>
              </a:solidFill>
              <a:highlight>
                <a:srgbClr val="FFFF00"/>
              </a:highlight>
              <a:ea typeface="+mj-ea"/>
              <a:cs typeface="+mj-cs"/>
            </a:endParaRPr>
          </a:p>
        </p:txBody>
      </p:sp>
      <p:sp>
        <p:nvSpPr>
          <p:cNvPr id="13" name="Rechteck 12"/>
          <p:cNvSpPr/>
          <p:nvPr/>
        </p:nvSpPr>
        <p:spPr>
          <a:xfrm>
            <a:off x="4648268" y="2848315"/>
            <a:ext cx="2084510" cy="821533"/>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charset="0"/>
              <a:buChar char="•"/>
            </a:pPr>
            <a:endParaRPr lang="de-CH" sz="1400" dirty="0">
              <a:solidFill>
                <a:schemeClr val="tx1"/>
              </a:solidFill>
              <a:ea typeface="+mj-ea"/>
              <a:cs typeface="+mj-cs"/>
            </a:endParaRPr>
          </a:p>
        </p:txBody>
      </p:sp>
      <p:sp>
        <p:nvSpPr>
          <p:cNvPr id="14" name="Rechteck 13"/>
          <p:cNvSpPr/>
          <p:nvPr/>
        </p:nvSpPr>
        <p:spPr>
          <a:xfrm>
            <a:off x="6732778" y="2848315"/>
            <a:ext cx="2084510" cy="821533"/>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charset="0"/>
              <a:buChar char="•"/>
            </a:pPr>
            <a:endParaRPr lang="de-CH" sz="1400" dirty="0">
              <a:solidFill>
                <a:schemeClr val="tx1"/>
              </a:solidFill>
              <a:ea typeface="+mj-ea"/>
              <a:cs typeface="+mj-cs"/>
            </a:endParaRPr>
          </a:p>
        </p:txBody>
      </p:sp>
      <p:sp>
        <p:nvSpPr>
          <p:cNvPr id="15" name="Rechteck 14"/>
          <p:cNvSpPr/>
          <p:nvPr/>
        </p:nvSpPr>
        <p:spPr>
          <a:xfrm>
            <a:off x="2563758" y="2848315"/>
            <a:ext cx="2084510" cy="821533"/>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t"/>
          <a:lstStyle/>
          <a:p>
            <a:pPr marL="285750" indent="-285750">
              <a:buFont typeface="Arial" charset="0"/>
              <a:buChar char="•"/>
            </a:pPr>
            <a:endParaRPr lang="de-CH" sz="1400" dirty="0">
              <a:solidFill>
                <a:schemeClr val="tx1"/>
              </a:solidFill>
              <a:ea typeface="+mj-ea"/>
              <a:cs typeface="+mj-cs"/>
            </a:endParaRPr>
          </a:p>
        </p:txBody>
      </p:sp>
      <p:sp>
        <p:nvSpPr>
          <p:cNvPr id="16" name="Rechteck 15"/>
          <p:cNvSpPr/>
          <p:nvPr/>
        </p:nvSpPr>
        <p:spPr>
          <a:xfrm>
            <a:off x="479248" y="3620624"/>
            <a:ext cx="2084510" cy="821533"/>
          </a:xfrm>
          <a:prstGeom prst="rect">
            <a:avLst/>
          </a:prstGeom>
          <a:solidFill>
            <a:schemeClr val="bg1">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400" dirty="0">
                <a:solidFill>
                  <a:schemeClr val="tx1"/>
                </a:solidFill>
                <a:ea typeface="+mj-ea"/>
                <a:cs typeface="+mj-cs"/>
              </a:rPr>
              <a:t>Défis et esquisse </a:t>
            </a:r>
          </a:p>
          <a:p>
            <a:r>
              <a:rPr lang="fr-CH" sz="1400" dirty="0">
                <a:solidFill>
                  <a:schemeClr val="tx1"/>
                </a:solidFill>
                <a:ea typeface="+mj-ea"/>
                <a:cs typeface="+mj-cs"/>
              </a:rPr>
              <a:t>de solutions</a:t>
            </a:r>
          </a:p>
        </p:txBody>
      </p:sp>
      <p:sp>
        <p:nvSpPr>
          <p:cNvPr id="17" name="Rechteck 16"/>
          <p:cNvSpPr/>
          <p:nvPr/>
        </p:nvSpPr>
        <p:spPr>
          <a:xfrm>
            <a:off x="4648268" y="3669848"/>
            <a:ext cx="2084510" cy="821533"/>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charset="0"/>
              <a:buChar char="•"/>
            </a:pPr>
            <a:endParaRPr lang="de-CH" sz="1400" dirty="0">
              <a:solidFill>
                <a:schemeClr val="tx1"/>
              </a:solidFill>
              <a:ea typeface="+mj-ea"/>
              <a:cs typeface="+mj-cs"/>
            </a:endParaRPr>
          </a:p>
        </p:txBody>
      </p:sp>
      <p:sp>
        <p:nvSpPr>
          <p:cNvPr id="18" name="Rechteck 17"/>
          <p:cNvSpPr/>
          <p:nvPr/>
        </p:nvSpPr>
        <p:spPr>
          <a:xfrm>
            <a:off x="6732778" y="3669848"/>
            <a:ext cx="2084510" cy="821533"/>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charset="0"/>
              <a:buChar char="•"/>
            </a:pPr>
            <a:endParaRPr lang="de-CH" sz="1400" dirty="0">
              <a:solidFill>
                <a:schemeClr val="tx1"/>
              </a:solidFill>
              <a:ea typeface="+mj-ea"/>
              <a:cs typeface="+mj-cs"/>
            </a:endParaRPr>
          </a:p>
        </p:txBody>
      </p:sp>
      <p:sp>
        <p:nvSpPr>
          <p:cNvPr id="19" name="Rechteck 18"/>
          <p:cNvSpPr/>
          <p:nvPr/>
        </p:nvSpPr>
        <p:spPr>
          <a:xfrm>
            <a:off x="2563758" y="3669848"/>
            <a:ext cx="2084510" cy="821533"/>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t"/>
          <a:lstStyle/>
          <a:p>
            <a:pPr marL="285750" indent="-285750">
              <a:buFont typeface="Arial" charset="0"/>
              <a:buChar char="•"/>
            </a:pPr>
            <a:endParaRPr lang="de-CH" sz="1400" dirty="0">
              <a:solidFill>
                <a:schemeClr val="tx1"/>
              </a:solidFill>
              <a:ea typeface="+mj-ea"/>
              <a:cs typeface="+mj-cs"/>
            </a:endParaRPr>
          </a:p>
        </p:txBody>
      </p:sp>
      <p:sp>
        <p:nvSpPr>
          <p:cNvPr id="20" name="Rechteck 19"/>
          <p:cNvSpPr/>
          <p:nvPr/>
        </p:nvSpPr>
        <p:spPr>
          <a:xfrm>
            <a:off x="479248" y="4442157"/>
            <a:ext cx="2084510" cy="821533"/>
          </a:xfrm>
          <a:prstGeom prst="rect">
            <a:avLst/>
          </a:prstGeom>
          <a:solidFill>
            <a:schemeClr val="bg1">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400">
                <a:solidFill>
                  <a:schemeClr val="tx1"/>
                </a:solidFill>
                <a:ea typeface="+mj-ea"/>
                <a:cs typeface="+mj-cs"/>
              </a:rPr>
              <a:t>Instruments</a:t>
            </a:r>
          </a:p>
        </p:txBody>
      </p:sp>
      <p:sp>
        <p:nvSpPr>
          <p:cNvPr id="21" name="Rechteck 20"/>
          <p:cNvSpPr/>
          <p:nvPr/>
        </p:nvSpPr>
        <p:spPr>
          <a:xfrm>
            <a:off x="4648268" y="4491381"/>
            <a:ext cx="2084510" cy="821533"/>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charset="0"/>
              <a:buChar char="•"/>
            </a:pPr>
            <a:endParaRPr lang="de-CH" sz="1400" dirty="0">
              <a:solidFill>
                <a:schemeClr val="tx1"/>
              </a:solidFill>
              <a:ea typeface="+mj-ea"/>
              <a:cs typeface="+mj-cs"/>
            </a:endParaRPr>
          </a:p>
        </p:txBody>
      </p:sp>
      <p:sp>
        <p:nvSpPr>
          <p:cNvPr id="22" name="Rechteck 21"/>
          <p:cNvSpPr/>
          <p:nvPr/>
        </p:nvSpPr>
        <p:spPr>
          <a:xfrm>
            <a:off x="6732778" y="4491381"/>
            <a:ext cx="2084510" cy="821533"/>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charset="0"/>
              <a:buChar char="•"/>
            </a:pPr>
            <a:endParaRPr lang="de-CH" sz="1400" dirty="0">
              <a:solidFill>
                <a:schemeClr val="tx1"/>
              </a:solidFill>
              <a:ea typeface="+mj-ea"/>
              <a:cs typeface="+mj-cs"/>
            </a:endParaRPr>
          </a:p>
        </p:txBody>
      </p:sp>
      <p:sp>
        <p:nvSpPr>
          <p:cNvPr id="23" name="Rechteck 22"/>
          <p:cNvSpPr/>
          <p:nvPr/>
        </p:nvSpPr>
        <p:spPr>
          <a:xfrm>
            <a:off x="2563758" y="4491381"/>
            <a:ext cx="2084510" cy="821533"/>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t"/>
          <a:lstStyle/>
          <a:p>
            <a:pPr marL="285750" indent="-285750">
              <a:buFont typeface="Arial" charset="0"/>
              <a:buChar char="•"/>
            </a:pPr>
            <a:endParaRPr lang="de-CH" sz="1400" dirty="0">
              <a:solidFill>
                <a:schemeClr val="tx1"/>
              </a:solidFill>
              <a:ea typeface="+mj-ea"/>
              <a:cs typeface="+mj-cs"/>
            </a:endParaRPr>
          </a:p>
        </p:txBody>
      </p:sp>
      <p:sp>
        <p:nvSpPr>
          <p:cNvPr id="24" name="Rechteck 23"/>
          <p:cNvSpPr/>
          <p:nvPr/>
        </p:nvSpPr>
        <p:spPr>
          <a:xfrm>
            <a:off x="479248" y="5312914"/>
            <a:ext cx="2084510" cy="821533"/>
          </a:xfrm>
          <a:prstGeom prst="rect">
            <a:avLst/>
          </a:prstGeom>
          <a:solidFill>
            <a:schemeClr val="bg1">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400">
                <a:solidFill>
                  <a:schemeClr val="tx1"/>
                </a:solidFill>
                <a:ea typeface="+mj-ea"/>
                <a:cs typeface="+mj-cs"/>
              </a:rPr>
              <a:t>Transfer du savoir et</a:t>
            </a:r>
          </a:p>
          <a:p>
            <a:r>
              <a:rPr lang="fr-CH" sz="1400">
                <a:solidFill>
                  <a:schemeClr val="tx1"/>
                </a:solidFill>
                <a:ea typeface="+mj-ea"/>
                <a:cs typeface="+mj-cs"/>
              </a:rPr>
              <a:t>communication</a:t>
            </a:r>
          </a:p>
        </p:txBody>
      </p:sp>
      <p:sp>
        <p:nvSpPr>
          <p:cNvPr id="25" name="Rechteck 24"/>
          <p:cNvSpPr/>
          <p:nvPr/>
        </p:nvSpPr>
        <p:spPr>
          <a:xfrm>
            <a:off x="4648268" y="5312914"/>
            <a:ext cx="2084510" cy="821533"/>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charset="0"/>
              <a:buChar char="•"/>
            </a:pPr>
            <a:endParaRPr lang="de-CH" sz="1400" dirty="0">
              <a:solidFill>
                <a:schemeClr val="tx1"/>
              </a:solidFill>
              <a:ea typeface="+mj-ea"/>
              <a:cs typeface="+mj-cs"/>
            </a:endParaRPr>
          </a:p>
        </p:txBody>
      </p:sp>
      <p:sp>
        <p:nvSpPr>
          <p:cNvPr id="26" name="Rechteck 25"/>
          <p:cNvSpPr/>
          <p:nvPr/>
        </p:nvSpPr>
        <p:spPr>
          <a:xfrm>
            <a:off x="6732778" y="5312914"/>
            <a:ext cx="2084510" cy="821533"/>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charset="0"/>
              <a:buChar char="•"/>
            </a:pPr>
            <a:endParaRPr lang="de-CH" sz="1400" dirty="0">
              <a:solidFill>
                <a:schemeClr val="tx1"/>
              </a:solidFill>
              <a:ea typeface="+mj-ea"/>
              <a:cs typeface="+mj-cs"/>
            </a:endParaRPr>
          </a:p>
        </p:txBody>
      </p:sp>
      <p:sp>
        <p:nvSpPr>
          <p:cNvPr id="27" name="Rechteck 26"/>
          <p:cNvSpPr/>
          <p:nvPr/>
        </p:nvSpPr>
        <p:spPr>
          <a:xfrm>
            <a:off x="2563758" y="5312914"/>
            <a:ext cx="2084510" cy="821533"/>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t"/>
          <a:lstStyle/>
          <a:p>
            <a:pPr marL="285750" indent="-285750">
              <a:buFont typeface="Arial" charset="0"/>
              <a:buChar char="•"/>
            </a:pPr>
            <a:endParaRPr lang="de-CH" sz="1400" dirty="0">
              <a:solidFill>
                <a:schemeClr val="tx1"/>
              </a:solidFill>
              <a:ea typeface="+mj-ea"/>
              <a:cs typeface="+mj-cs"/>
            </a:endParaRPr>
          </a:p>
        </p:txBody>
      </p:sp>
      <p:sp>
        <p:nvSpPr>
          <p:cNvPr id="29" name="Textfeld 28"/>
          <p:cNvSpPr txBox="1"/>
          <p:nvPr/>
        </p:nvSpPr>
        <p:spPr>
          <a:xfrm>
            <a:off x="361149" y="6303744"/>
            <a:ext cx="6611226" cy="246221"/>
          </a:xfrm>
          <a:prstGeom prst="rect">
            <a:avLst/>
          </a:prstGeom>
          <a:noFill/>
        </p:spPr>
        <p:txBody>
          <a:bodyPr wrap="square" rtlCol="0">
            <a:spAutoFit/>
          </a:bodyPr>
          <a:lstStyle/>
          <a:p>
            <a:r>
              <a:rPr lang="de-DE" sz="1000" dirty="0">
                <a:solidFill>
                  <a:schemeClr val="bg1"/>
                </a:solidFill>
                <a:effectLst>
                  <a:outerShdw blurRad="50800" dist="38100" dir="2700000" algn="tl" rotWithShape="0">
                    <a:prstClr val="black">
                      <a:alpha val="40000"/>
                    </a:prstClr>
                  </a:outerShdw>
                </a:effectLst>
                <a:latin typeface="+mn-lt"/>
              </a:rPr>
              <a:t>Berner Fachhochschule | Haute école spécialisée bernoise | Bern University of Applied Sciences </a:t>
            </a:r>
          </a:p>
        </p:txBody>
      </p:sp>
      <p:sp>
        <p:nvSpPr>
          <p:cNvPr id="30" name="Titel 4"/>
          <p:cNvSpPr txBox="1">
            <a:spLocks/>
          </p:cNvSpPr>
          <p:nvPr/>
        </p:nvSpPr>
        <p:spPr>
          <a:xfrm>
            <a:off x="479248" y="428030"/>
            <a:ext cx="8100000" cy="540000"/>
          </a:xfrm>
          <a:prstGeom prst="rect">
            <a:avLst/>
          </a:prstGeom>
        </p:spPr>
        <p:txBody>
          <a:bodyPr lIns="0" rIns="0"/>
          <a:lstStyle>
            <a:lvl1pPr algn="l" defTabSz="457200" rtl="0" eaLnBrk="1" fontAlgn="base" hangingPunct="1">
              <a:spcBef>
                <a:spcPct val="0"/>
              </a:spcBef>
              <a:spcAft>
                <a:spcPct val="0"/>
              </a:spcAft>
              <a:defRPr sz="2600" kern="1200">
                <a:solidFill>
                  <a:srgbClr val="697D91"/>
                </a:solidFill>
                <a:latin typeface="Lucida Sans"/>
                <a:ea typeface="MS PGothic" pitchFamily="34" charset="-128"/>
                <a:cs typeface="Lucida Sans"/>
              </a:defRPr>
            </a:lvl1pPr>
            <a:lvl2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de-CH" dirty="0" err="1"/>
              <a:t>Structure</a:t>
            </a:r>
            <a:r>
              <a:rPr lang="de-CH" dirty="0"/>
              <a:t> du </a:t>
            </a:r>
            <a:r>
              <a:rPr lang="de-CH" dirty="0" err="1"/>
              <a:t>projet</a:t>
            </a:r>
            <a:endParaRPr lang="de-CH" dirty="0"/>
          </a:p>
        </p:txBody>
      </p:sp>
      <p:sp>
        <p:nvSpPr>
          <p:cNvPr id="31" name="Textplatzhalter 9"/>
          <p:cNvSpPr txBox="1">
            <a:spLocks/>
          </p:cNvSpPr>
          <p:nvPr/>
        </p:nvSpPr>
        <p:spPr>
          <a:xfrm>
            <a:off x="468000" y="316546"/>
            <a:ext cx="8100000" cy="540000"/>
          </a:xfrm>
          <a:prstGeom prst="rect">
            <a:avLst/>
          </a:prstGeom>
        </p:spPr>
        <p:txBody>
          <a:bodyPr lIns="0" rIns="0" anchor="t" anchorCtr="0"/>
          <a:lstStyle>
            <a:lvl1pPr marL="0" indent="0" algn="l" defTabSz="457200" rtl="0" eaLnBrk="1" fontAlgn="base" hangingPunct="1">
              <a:spcBef>
                <a:spcPct val="20000"/>
              </a:spcBef>
              <a:spcAft>
                <a:spcPct val="0"/>
              </a:spcAft>
              <a:buFont typeface="Arial" pitchFamily="34" charset="0"/>
              <a:buNone/>
              <a:defRPr sz="1800" b="0" i="0" kern="1200">
                <a:solidFill>
                  <a:srgbClr val="697D91"/>
                </a:solidFill>
                <a:latin typeface="Lucida Sans"/>
                <a:ea typeface="MS PGothic" pitchFamily="34" charset="-128"/>
                <a:cs typeface="Lucida Sans"/>
              </a:defRPr>
            </a:lvl1pPr>
            <a:lvl2pPr marL="457200" indent="0" algn="l" defTabSz="457200" rtl="0" eaLnBrk="1" fontAlgn="base" hangingPunct="1">
              <a:spcBef>
                <a:spcPct val="20000"/>
              </a:spcBef>
              <a:spcAft>
                <a:spcPct val="0"/>
              </a:spcAft>
              <a:buFont typeface="Arial" pitchFamily="34" charset="0"/>
              <a:buNone/>
              <a:defRPr sz="2000" b="1" kern="1200">
                <a:solidFill>
                  <a:schemeClr val="tx1"/>
                </a:solidFill>
                <a:latin typeface="+mn-lt"/>
                <a:ea typeface="MS PGothic" pitchFamily="34" charset="-128"/>
                <a:cs typeface="+mn-cs"/>
              </a:defRPr>
            </a:lvl2pPr>
            <a:lvl3pPr marL="914400" indent="0" algn="l" defTabSz="457200" rtl="0" eaLnBrk="1" fontAlgn="base" hangingPunct="1">
              <a:spcBef>
                <a:spcPct val="20000"/>
              </a:spcBef>
              <a:spcAft>
                <a:spcPct val="0"/>
              </a:spcAft>
              <a:buFont typeface="Arial" pitchFamily="34" charset="0"/>
              <a:buNone/>
              <a:defRPr sz="1800" b="1" kern="1200">
                <a:solidFill>
                  <a:schemeClr val="tx1"/>
                </a:solidFill>
                <a:latin typeface="+mn-lt"/>
                <a:ea typeface="MS PGothic" pitchFamily="34" charset="-128"/>
                <a:cs typeface="+mn-cs"/>
              </a:defRPr>
            </a:lvl3pPr>
            <a:lvl4pPr marL="1371600" indent="0" algn="l" defTabSz="457200" rtl="0" eaLnBrk="1" fontAlgn="base" hangingPunct="1">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4pPr>
            <a:lvl5pPr marL="1828800" indent="0" algn="l" defTabSz="457200" rtl="0" eaLnBrk="1" fontAlgn="base" hangingPunct="1">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de-CH" dirty="0"/>
          </a:p>
        </p:txBody>
      </p:sp>
      <p:sp>
        <p:nvSpPr>
          <p:cNvPr id="2" name="Oval 1"/>
          <p:cNvSpPr/>
          <p:nvPr/>
        </p:nvSpPr>
        <p:spPr>
          <a:xfrm>
            <a:off x="2292626" y="2231867"/>
            <a:ext cx="518542" cy="518542"/>
          </a:xfrm>
          <a:prstGeom prst="ellipse">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a:t>1</a:t>
            </a:r>
          </a:p>
        </p:txBody>
      </p:sp>
      <p:sp>
        <p:nvSpPr>
          <p:cNvPr id="33" name="Oval 32"/>
          <p:cNvSpPr/>
          <p:nvPr/>
        </p:nvSpPr>
        <p:spPr>
          <a:xfrm>
            <a:off x="2297908" y="2996671"/>
            <a:ext cx="518542" cy="518542"/>
          </a:xfrm>
          <a:prstGeom prst="ellipse">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a:t>2</a:t>
            </a:r>
          </a:p>
        </p:txBody>
      </p:sp>
      <p:sp>
        <p:nvSpPr>
          <p:cNvPr id="34" name="Oval 33"/>
          <p:cNvSpPr/>
          <p:nvPr/>
        </p:nvSpPr>
        <p:spPr>
          <a:xfrm>
            <a:off x="2287671" y="3816547"/>
            <a:ext cx="518542" cy="518542"/>
          </a:xfrm>
          <a:prstGeom prst="ellipse">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a:t>3</a:t>
            </a:r>
          </a:p>
        </p:txBody>
      </p:sp>
      <p:sp>
        <p:nvSpPr>
          <p:cNvPr id="35" name="Oval 34"/>
          <p:cNvSpPr/>
          <p:nvPr/>
        </p:nvSpPr>
        <p:spPr>
          <a:xfrm>
            <a:off x="2297908" y="4630816"/>
            <a:ext cx="518542" cy="518542"/>
          </a:xfrm>
          <a:prstGeom prst="ellipse">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a:t>4</a:t>
            </a:r>
          </a:p>
        </p:txBody>
      </p:sp>
      <p:sp>
        <p:nvSpPr>
          <p:cNvPr id="36" name="Oval 35"/>
          <p:cNvSpPr/>
          <p:nvPr/>
        </p:nvSpPr>
        <p:spPr>
          <a:xfrm>
            <a:off x="2296895" y="5457686"/>
            <a:ext cx="518542" cy="518542"/>
          </a:xfrm>
          <a:prstGeom prst="ellipse">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a:t>5</a:t>
            </a:r>
          </a:p>
        </p:txBody>
      </p:sp>
      <p:pic>
        <p:nvPicPr>
          <p:cNvPr id="77" name="Bild 11">
            <a:extLst>
              <a:ext uri="{FF2B5EF4-FFF2-40B4-BE49-F238E27FC236}">
                <a16:creationId xmlns:a16="http://schemas.microsoft.com/office/drawing/2014/main" id="{BE74B6D2-25B8-4667-BB09-896C1297BB24}"/>
              </a:ext>
            </a:extLst>
          </p:cNvPr>
          <p:cNvPicPr>
            <a:picLocks noChangeAspect="1"/>
          </p:cNvPicPr>
          <p:nvPr>
            <p:custDataLst>
              <p:tags r:id="rId1"/>
            </p:custDataLst>
          </p:nvPr>
        </p:nvPicPr>
        <p:blipFill rotWithShape="1">
          <a:blip r:embed="rId6" cstate="print">
            <a:extLst>
              <a:ext uri="{28A0092B-C50C-407E-A947-70E740481C1C}">
                <a14:useLocalDpi xmlns:a14="http://schemas.microsoft.com/office/drawing/2010/main"/>
              </a:ext>
            </a:extLst>
          </a:blip>
          <a:srcRect r="56576"/>
          <a:stretch/>
        </p:blipFill>
        <p:spPr>
          <a:xfrm>
            <a:off x="2990850" y="2686050"/>
            <a:ext cx="1373203" cy="1485900"/>
          </a:xfrm>
          <a:prstGeom prst="rect">
            <a:avLst/>
          </a:prstGeom>
        </p:spPr>
      </p:pic>
      <p:grpSp>
        <p:nvGrpSpPr>
          <p:cNvPr id="3" name="Gruppieren 2">
            <a:extLst>
              <a:ext uri="{FF2B5EF4-FFF2-40B4-BE49-F238E27FC236}">
                <a16:creationId xmlns:a16="http://schemas.microsoft.com/office/drawing/2014/main" id="{F49346F5-818C-49A6-8016-3C79C613EAA8}"/>
              </a:ext>
            </a:extLst>
          </p:cNvPr>
          <p:cNvGrpSpPr/>
          <p:nvPr/>
        </p:nvGrpSpPr>
        <p:grpSpPr>
          <a:xfrm>
            <a:off x="4344169" y="2686050"/>
            <a:ext cx="2069822" cy="1473200"/>
            <a:chOff x="4344169" y="2686050"/>
            <a:chExt cx="2069822" cy="1473200"/>
          </a:xfrm>
        </p:grpSpPr>
        <p:pic>
          <p:nvPicPr>
            <p:cNvPr id="78" name="Bild 2">
              <a:extLst>
                <a:ext uri="{FF2B5EF4-FFF2-40B4-BE49-F238E27FC236}">
                  <a16:creationId xmlns:a16="http://schemas.microsoft.com/office/drawing/2014/main" id="{AB24F178-47C5-42C1-92B7-1DFA55EA22D1}"/>
                </a:ext>
              </a:extLst>
            </p:cNvPr>
            <p:cNvPicPr>
              <a:picLocks noChangeAspect="1"/>
            </p:cNvPicPr>
            <p:nvPr>
              <p:custDataLst>
                <p:tags r:id="rId3"/>
              </p:custDataLst>
            </p:nvPr>
          </p:nvPicPr>
          <p:blipFill rotWithShape="1">
            <a:blip r:embed="rId7" cstate="print">
              <a:extLst>
                <a:ext uri="{28A0092B-C50C-407E-A947-70E740481C1C}">
                  <a14:useLocalDpi xmlns:a14="http://schemas.microsoft.com/office/drawing/2010/main"/>
                </a:ext>
              </a:extLst>
            </a:blip>
            <a:srcRect r="65303"/>
            <a:stretch/>
          </p:blipFill>
          <p:spPr>
            <a:xfrm>
              <a:off x="5096455" y="2686050"/>
              <a:ext cx="1317536" cy="1473200"/>
            </a:xfrm>
            <a:prstGeom prst="rect">
              <a:avLst/>
            </a:prstGeom>
          </p:spPr>
        </p:pic>
        <p:sp>
          <p:nvSpPr>
            <p:cNvPr id="80" name="Pfeil nach unten 61">
              <a:extLst>
                <a:ext uri="{FF2B5EF4-FFF2-40B4-BE49-F238E27FC236}">
                  <a16:creationId xmlns:a16="http://schemas.microsoft.com/office/drawing/2014/main" id="{68CA7DA2-0598-48C0-960F-560C7C6E7996}"/>
                </a:ext>
              </a:extLst>
            </p:cNvPr>
            <p:cNvSpPr/>
            <p:nvPr/>
          </p:nvSpPr>
          <p:spPr>
            <a:xfrm rot="16200000">
              <a:off x="4557222" y="3000355"/>
              <a:ext cx="426107" cy="852214"/>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pic>
        <p:nvPicPr>
          <p:cNvPr id="81" name="Bild 1">
            <a:extLst>
              <a:ext uri="{FF2B5EF4-FFF2-40B4-BE49-F238E27FC236}">
                <a16:creationId xmlns:a16="http://schemas.microsoft.com/office/drawing/2014/main" id="{DE478DED-3697-4105-8BC8-390DC2CF3E43}"/>
              </a:ext>
            </a:extLst>
          </p:cNvPr>
          <p:cNvPicPr>
            <a:picLocks noChangeAspect="1"/>
          </p:cNvPicPr>
          <p:nvPr>
            <p:custDataLst>
              <p:tags r:id="rId2"/>
            </p:custDataLst>
          </p:nvPr>
        </p:nvPicPr>
        <p:blipFill rotWithShape="1">
          <a:blip r:embed="rId8" cstate="print">
            <a:extLst>
              <a:ext uri="{28A0092B-C50C-407E-A947-70E740481C1C}">
                <a14:useLocalDpi xmlns:a14="http://schemas.microsoft.com/office/drawing/2010/main"/>
              </a:ext>
            </a:extLst>
          </a:blip>
          <a:srcRect r="62850"/>
          <a:stretch/>
        </p:blipFill>
        <p:spPr>
          <a:xfrm>
            <a:off x="7216494" y="2691151"/>
            <a:ext cx="1358781" cy="1485900"/>
          </a:xfrm>
          <a:prstGeom prst="rect">
            <a:avLst/>
          </a:prstGeom>
        </p:spPr>
      </p:pic>
      <p:sp>
        <p:nvSpPr>
          <p:cNvPr id="82" name="Pfeil nach unten 61">
            <a:extLst>
              <a:ext uri="{FF2B5EF4-FFF2-40B4-BE49-F238E27FC236}">
                <a16:creationId xmlns:a16="http://schemas.microsoft.com/office/drawing/2014/main" id="{6A3B3400-C60F-4EB3-B77B-FEB49BAD36FF}"/>
              </a:ext>
            </a:extLst>
          </p:cNvPr>
          <p:cNvSpPr/>
          <p:nvPr/>
        </p:nvSpPr>
        <p:spPr>
          <a:xfrm rot="16200000">
            <a:off x="6679119" y="2981463"/>
            <a:ext cx="426107" cy="852214"/>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Tree>
    <p:extLst>
      <p:ext uri="{BB962C8B-B14F-4D97-AF65-F5344CB8AC3E}">
        <p14:creationId xmlns:p14="http://schemas.microsoft.com/office/powerpoint/2010/main" val="44006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par>
                                <p:cTn id="59" presetID="10"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par>
                                <p:cTn id="82" presetID="10" presetClass="entr" presetSubtype="0" fill="hold" nodeType="withEffect">
                                  <p:stCondLst>
                                    <p:cond delay="0"/>
                                  </p:stCondLst>
                                  <p:childTnLst>
                                    <p:set>
                                      <p:cBhvr>
                                        <p:cTn id="83" dur="1" fill="hold">
                                          <p:stCondLst>
                                            <p:cond delay="0"/>
                                          </p:stCondLst>
                                        </p:cTn>
                                        <p:tgtEl>
                                          <p:spTgt spid="81"/>
                                        </p:tgtEl>
                                        <p:attrNameLst>
                                          <p:attrName>style.visibility</p:attrName>
                                        </p:attrNameLst>
                                      </p:cBhvr>
                                      <p:to>
                                        <p:strVal val="visible"/>
                                      </p:to>
                                    </p:set>
                                    <p:animEffect transition="in" filter="fade">
                                      <p:cBhvr>
                                        <p:cTn id="84" dur="500"/>
                                        <p:tgtEl>
                                          <p:spTgt spid="8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fade">
                                      <p:cBhvr>
                                        <p:cTn id="90" dur="500"/>
                                        <p:tgtEl>
                                          <p:spTgt spid="8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500"/>
                                        <p:tgtEl>
                                          <p:spTgt spid="1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500"/>
                                        <p:tgtEl>
                                          <p:spTgt spid="2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3" grpId="0" animBg="1"/>
      <p:bldP spid="14" grpId="0" animBg="1"/>
      <p:bldP spid="15" grpId="0" animBg="1"/>
      <p:bldP spid="17" grpId="0" animBg="1"/>
      <p:bldP spid="18" grpId="0" animBg="1"/>
      <p:bldP spid="19" grpId="0" animBg="1"/>
      <p:bldP spid="21" grpId="0" animBg="1"/>
      <p:bldP spid="22" grpId="0" animBg="1"/>
      <p:bldP spid="23" grpId="0" animBg="1"/>
      <p:bldP spid="25" grpId="0" animBg="1"/>
      <p:bldP spid="26" grpId="0" animBg="1"/>
      <p:bldP spid="27" grpId="0" animBg="1"/>
      <p:bldP spid="2" grpId="0" animBg="1"/>
      <p:bldP spid="33" grpId="0" animBg="1"/>
      <p:bldP spid="34" grpId="0" animBg="1"/>
      <p:bldP spid="35" grpId="0" animBg="1"/>
      <p:bldP spid="36" grpId="0" animBg="1"/>
      <p:bldP spid="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692459" y="3667871"/>
            <a:ext cx="7722076" cy="430710"/>
          </a:xfrm>
          <a:prstGeom prst="rect">
            <a:avLst/>
          </a:prstGeom>
          <a:solidFill>
            <a:srgbClr val="697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800" dirty="0" err="1">
                <a:solidFill>
                  <a:schemeClr val="bg1"/>
                </a:solidFill>
              </a:rPr>
              <a:t>Synthèse</a:t>
            </a:r>
            <a:endParaRPr lang="de-CH" sz="1800" dirty="0">
              <a:solidFill>
                <a:schemeClr val="bg1"/>
              </a:solidFill>
            </a:endParaRPr>
          </a:p>
        </p:txBody>
      </p:sp>
      <p:graphicFrame>
        <p:nvGraphicFramePr>
          <p:cNvPr id="4" name="Diagramm 3"/>
          <p:cNvGraphicFramePr/>
          <p:nvPr>
            <p:extLst>
              <p:ext uri="{D42A27DB-BD31-4B8C-83A1-F6EECF244321}">
                <p14:modId xmlns:p14="http://schemas.microsoft.com/office/powerpoint/2010/main" val="4140471905"/>
              </p:ext>
            </p:extLst>
          </p:nvPr>
        </p:nvGraphicFramePr>
        <p:xfrm>
          <a:off x="174593" y="1376039"/>
          <a:ext cx="2160233" cy="2384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 5"/>
          <p:cNvGraphicFramePr/>
          <p:nvPr>
            <p:extLst>
              <p:ext uri="{D42A27DB-BD31-4B8C-83A1-F6EECF244321}">
                <p14:modId xmlns:p14="http://schemas.microsoft.com/office/powerpoint/2010/main" val="2869878116"/>
              </p:ext>
            </p:extLst>
          </p:nvPr>
        </p:nvGraphicFramePr>
        <p:xfrm>
          <a:off x="2280087" y="1488763"/>
          <a:ext cx="2160233" cy="22822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m 6"/>
          <p:cNvGraphicFramePr/>
          <p:nvPr>
            <p:extLst>
              <p:ext uri="{D42A27DB-BD31-4B8C-83A1-F6EECF244321}">
                <p14:modId xmlns:p14="http://schemas.microsoft.com/office/powerpoint/2010/main" val="3952862417"/>
              </p:ext>
            </p:extLst>
          </p:nvPr>
        </p:nvGraphicFramePr>
        <p:xfrm>
          <a:off x="4517515" y="1488763"/>
          <a:ext cx="2160233" cy="227246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m 7"/>
          <p:cNvGraphicFramePr/>
          <p:nvPr>
            <p:extLst>
              <p:ext uri="{D42A27DB-BD31-4B8C-83A1-F6EECF244321}">
                <p14:modId xmlns:p14="http://schemas.microsoft.com/office/powerpoint/2010/main" val="716789839"/>
              </p:ext>
            </p:extLst>
          </p:nvPr>
        </p:nvGraphicFramePr>
        <p:xfrm>
          <a:off x="6823967" y="1488763"/>
          <a:ext cx="2160233" cy="227245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18" name="Gruppierung 17"/>
          <p:cNvGrpSpPr/>
          <p:nvPr/>
        </p:nvGrpSpPr>
        <p:grpSpPr>
          <a:xfrm>
            <a:off x="3137037" y="4171308"/>
            <a:ext cx="2760955" cy="924422"/>
            <a:chOff x="3360204" y="4164108"/>
            <a:chExt cx="2760955" cy="1044645"/>
          </a:xfrm>
        </p:grpSpPr>
        <p:sp>
          <p:nvSpPr>
            <p:cNvPr id="12" name="Rechteck 11"/>
            <p:cNvSpPr/>
            <p:nvPr/>
          </p:nvSpPr>
          <p:spPr>
            <a:xfrm>
              <a:off x="3360204" y="4705625"/>
              <a:ext cx="2760955" cy="503128"/>
            </a:xfrm>
            <a:prstGeom prst="rect">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800" dirty="0">
                  <a:solidFill>
                    <a:schemeClr val="bg1"/>
                  </a:solidFill>
                </a:rPr>
                <a:t>Workshop</a:t>
              </a:r>
            </a:p>
          </p:txBody>
        </p:sp>
        <p:sp>
          <p:nvSpPr>
            <p:cNvPr id="15" name="Pfeil nach unten 14"/>
            <p:cNvSpPr/>
            <p:nvPr/>
          </p:nvSpPr>
          <p:spPr>
            <a:xfrm>
              <a:off x="4588881" y="4164108"/>
              <a:ext cx="303599" cy="453222"/>
            </a:xfrm>
            <a:prstGeom prst="downArrow">
              <a:avLst/>
            </a:prstGeom>
            <a:solidFill>
              <a:srgbClr val="FAA500"/>
            </a:solidFill>
            <a:effectLst/>
          </p:spPr>
          <p:style>
            <a:lnRef idx="0">
              <a:schemeClr val="lt1">
                <a:hueOff val="0"/>
                <a:satOff val="0"/>
                <a:lumOff val="0"/>
                <a:alphaOff val="0"/>
              </a:schemeClr>
            </a:lnRef>
            <a:fillRef idx="3">
              <a:scrgbClr r="0" g="0" b="0"/>
            </a:fillRef>
            <a:effectRef idx="2">
              <a:scrgbClr r="0" g="0" b="0"/>
            </a:effectRef>
            <a:fontRef idx="minor">
              <a:schemeClr val="dk1">
                <a:hueOff val="0"/>
                <a:satOff val="0"/>
                <a:lumOff val="0"/>
                <a:alphaOff val="0"/>
              </a:schemeClr>
            </a:fontRef>
          </p:style>
          <p:txBody>
            <a:bodyPr/>
            <a:lstStyle/>
            <a:p>
              <a:endParaRPr lang="de-CH" dirty="0"/>
            </a:p>
          </p:txBody>
        </p:sp>
      </p:grpSp>
      <p:sp>
        <p:nvSpPr>
          <p:cNvPr id="16" name="Titel 4"/>
          <p:cNvSpPr txBox="1">
            <a:spLocks/>
          </p:cNvSpPr>
          <p:nvPr/>
        </p:nvSpPr>
        <p:spPr>
          <a:xfrm>
            <a:off x="468000" y="435343"/>
            <a:ext cx="8100000" cy="540000"/>
          </a:xfrm>
          <a:prstGeom prst="rect">
            <a:avLst/>
          </a:prstGeom>
        </p:spPr>
        <p:txBody>
          <a:bodyPr lIns="0" rIns="0"/>
          <a:lstStyle>
            <a:lvl1pPr algn="l" defTabSz="457200" rtl="0" eaLnBrk="1" fontAlgn="base" hangingPunct="1">
              <a:spcBef>
                <a:spcPct val="0"/>
              </a:spcBef>
              <a:spcAft>
                <a:spcPct val="0"/>
              </a:spcAft>
              <a:defRPr sz="2600" kern="1200">
                <a:solidFill>
                  <a:srgbClr val="697D91"/>
                </a:solidFill>
                <a:latin typeface="Lucida Sans"/>
                <a:ea typeface="MS PGothic" pitchFamily="34" charset="-128"/>
                <a:cs typeface="Lucida Sans"/>
              </a:defRPr>
            </a:lvl1pPr>
            <a:lvl2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de-CH" dirty="0" err="1"/>
              <a:t>Contenu</a:t>
            </a:r>
            <a:r>
              <a:rPr lang="de-CH" dirty="0"/>
              <a:t> du </a:t>
            </a:r>
            <a:r>
              <a:rPr lang="de-CH" dirty="0" err="1"/>
              <a:t>paquet</a:t>
            </a:r>
            <a:r>
              <a:rPr lang="de-CH" dirty="0"/>
              <a:t> de </a:t>
            </a:r>
            <a:r>
              <a:rPr lang="de-CH" dirty="0" err="1"/>
              <a:t>travail</a:t>
            </a:r>
            <a:r>
              <a:rPr lang="de-CH" dirty="0"/>
              <a:t> 1</a:t>
            </a:r>
          </a:p>
        </p:txBody>
      </p:sp>
      <p:sp>
        <p:nvSpPr>
          <p:cNvPr id="17" name="Textplatzhalter 9"/>
          <p:cNvSpPr txBox="1">
            <a:spLocks/>
          </p:cNvSpPr>
          <p:nvPr/>
        </p:nvSpPr>
        <p:spPr>
          <a:xfrm>
            <a:off x="468000" y="316546"/>
            <a:ext cx="8100000" cy="540000"/>
          </a:xfrm>
          <a:prstGeom prst="rect">
            <a:avLst/>
          </a:prstGeom>
        </p:spPr>
        <p:txBody>
          <a:bodyPr lIns="0" rIns="0" anchor="t" anchorCtr="0"/>
          <a:lstStyle>
            <a:lvl1pPr marL="0" indent="0" algn="l" defTabSz="457200" rtl="0" eaLnBrk="1" fontAlgn="base" hangingPunct="1">
              <a:spcBef>
                <a:spcPct val="20000"/>
              </a:spcBef>
              <a:spcAft>
                <a:spcPct val="0"/>
              </a:spcAft>
              <a:buFont typeface="Arial" pitchFamily="34" charset="0"/>
              <a:buNone/>
              <a:defRPr sz="1800" b="0" i="0" kern="1200">
                <a:solidFill>
                  <a:srgbClr val="697D91"/>
                </a:solidFill>
                <a:latin typeface="Lucida Sans"/>
                <a:ea typeface="MS PGothic" pitchFamily="34" charset="-128"/>
                <a:cs typeface="Lucida Sans"/>
              </a:defRPr>
            </a:lvl1pPr>
            <a:lvl2pPr marL="457200" indent="0" algn="l" defTabSz="457200" rtl="0" eaLnBrk="1" fontAlgn="base" hangingPunct="1">
              <a:spcBef>
                <a:spcPct val="20000"/>
              </a:spcBef>
              <a:spcAft>
                <a:spcPct val="0"/>
              </a:spcAft>
              <a:buFont typeface="Arial" pitchFamily="34" charset="0"/>
              <a:buNone/>
              <a:defRPr sz="2000" b="1" kern="1200">
                <a:solidFill>
                  <a:schemeClr val="tx1"/>
                </a:solidFill>
                <a:latin typeface="+mn-lt"/>
                <a:ea typeface="MS PGothic" pitchFamily="34" charset="-128"/>
                <a:cs typeface="+mn-cs"/>
              </a:defRPr>
            </a:lvl2pPr>
            <a:lvl3pPr marL="914400" indent="0" algn="l" defTabSz="457200" rtl="0" eaLnBrk="1" fontAlgn="base" hangingPunct="1">
              <a:spcBef>
                <a:spcPct val="20000"/>
              </a:spcBef>
              <a:spcAft>
                <a:spcPct val="0"/>
              </a:spcAft>
              <a:buFont typeface="Arial" pitchFamily="34" charset="0"/>
              <a:buNone/>
              <a:defRPr sz="1800" b="1" kern="1200">
                <a:solidFill>
                  <a:schemeClr val="tx1"/>
                </a:solidFill>
                <a:latin typeface="+mn-lt"/>
                <a:ea typeface="MS PGothic" pitchFamily="34" charset="-128"/>
                <a:cs typeface="+mn-cs"/>
              </a:defRPr>
            </a:lvl3pPr>
            <a:lvl4pPr marL="1371600" indent="0" algn="l" defTabSz="457200" rtl="0" eaLnBrk="1" fontAlgn="base" hangingPunct="1">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4pPr>
            <a:lvl5pPr marL="1828800" indent="0" algn="l" defTabSz="457200" rtl="0" eaLnBrk="1" fontAlgn="base" hangingPunct="1">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de-CH" dirty="0"/>
          </a:p>
        </p:txBody>
      </p:sp>
      <p:sp>
        <p:nvSpPr>
          <p:cNvPr id="19" name="Abgerundetes Rechteck 35">
            <a:extLst>
              <a:ext uri="{FF2B5EF4-FFF2-40B4-BE49-F238E27FC236}">
                <a16:creationId xmlns:a16="http://schemas.microsoft.com/office/drawing/2014/main" id="{AA5FE1DE-04DC-426B-93F6-5A8DAD535C62}"/>
              </a:ext>
            </a:extLst>
          </p:cNvPr>
          <p:cNvSpPr/>
          <p:nvPr/>
        </p:nvSpPr>
        <p:spPr>
          <a:xfrm>
            <a:off x="6507950" y="5052274"/>
            <a:ext cx="2060050" cy="5372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CH" sz="1400" b="1" dirty="0" err="1">
                <a:solidFill>
                  <a:srgbClr val="697D91"/>
                </a:solidFill>
              </a:rPr>
              <a:t>Transfert</a:t>
            </a:r>
            <a:r>
              <a:rPr lang="de-CH" sz="1400" b="1" dirty="0">
                <a:solidFill>
                  <a:srgbClr val="697D91"/>
                </a:solidFill>
              </a:rPr>
              <a:t> de </a:t>
            </a:r>
            <a:r>
              <a:rPr lang="de-CH" sz="1400" b="1" dirty="0" err="1">
                <a:solidFill>
                  <a:srgbClr val="697D91"/>
                </a:solidFill>
              </a:rPr>
              <a:t>connaissances</a:t>
            </a:r>
            <a:r>
              <a:rPr lang="de-CH" sz="1400" b="1" dirty="0">
                <a:solidFill>
                  <a:srgbClr val="697D91"/>
                </a:solidFill>
              </a:rPr>
              <a:t> et </a:t>
            </a:r>
            <a:r>
              <a:rPr lang="de-CH" sz="1400" b="1" dirty="0" err="1">
                <a:solidFill>
                  <a:srgbClr val="697D91"/>
                </a:solidFill>
              </a:rPr>
              <a:t>communication</a:t>
            </a:r>
            <a:endParaRPr lang="de-CH" sz="1400" b="1" dirty="0">
              <a:solidFill>
                <a:srgbClr val="697D91"/>
              </a:solidFill>
            </a:endParaRPr>
          </a:p>
        </p:txBody>
      </p:sp>
      <p:sp>
        <p:nvSpPr>
          <p:cNvPr id="20" name="Abgerundetes Rechteck 35">
            <a:extLst>
              <a:ext uri="{FF2B5EF4-FFF2-40B4-BE49-F238E27FC236}">
                <a16:creationId xmlns:a16="http://schemas.microsoft.com/office/drawing/2014/main" id="{47FFD0D9-CFD1-400A-9672-F9E2B7067B92}"/>
              </a:ext>
            </a:extLst>
          </p:cNvPr>
          <p:cNvSpPr/>
          <p:nvPr/>
        </p:nvSpPr>
        <p:spPr>
          <a:xfrm>
            <a:off x="2891340" y="5647653"/>
            <a:ext cx="3303223" cy="53723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CH" sz="1400" b="1" dirty="0">
                <a:solidFill>
                  <a:schemeClr val="tx1"/>
                </a:solidFill>
              </a:rPr>
              <a:t>Paquet de </a:t>
            </a:r>
            <a:r>
              <a:rPr lang="de-CH" sz="1400" b="1" dirty="0" err="1">
                <a:solidFill>
                  <a:schemeClr val="tx1"/>
                </a:solidFill>
              </a:rPr>
              <a:t>travail</a:t>
            </a:r>
            <a:r>
              <a:rPr lang="de-CH" sz="1400" b="1" dirty="0">
                <a:solidFill>
                  <a:schemeClr val="tx1"/>
                </a:solidFill>
              </a:rPr>
              <a:t> </a:t>
            </a:r>
            <a:r>
              <a:rPr lang="de-CH" sz="1400" b="1" dirty="0" err="1">
                <a:solidFill>
                  <a:schemeClr val="tx1"/>
                </a:solidFill>
              </a:rPr>
              <a:t>suivant</a:t>
            </a:r>
            <a:endParaRPr lang="de-CH" sz="1400" b="1" dirty="0">
              <a:solidFill>
                <a:schemeClr val="tx1"/>
              </a:solidFill>
            </a:endParaRPr>
          </a:p>
        </p:txBody>
      </p:sp>
      <p:sp>
        <p:nvSpPr>
          <p:cNvPr id="21" name="Pfeil nach unten 14">
            <a:extLst>
              <a:ext uri="{FF2B5EF4-FFF2-40B4-BE49-F238E27FC236}">
                <a16:creationId xmlns:a16="http://schemas.microsoft.com/office/drawing/2014/main" id="{66EFC9A8-ED8F-4682-9675-429CACC79B76}"/>
              </a:ext>
            </a:extLst>
          </p:cNvPr>
          <p:cNvSpPr/>
          <p:nvPr/>
        </p:nvSpPr>
        <p:spPr>
          <a:xfrm>
            <a:off x="4391153" y="5188449"/>
            <a:ext cx="303599" cy="401063"/>
          </a:xfrm>
          <a:prstGeom prst="downArrow">
            <a:avLst/>
          </a:prstGeom>
          <a:solidFill>
            <a:srgbClr val="FAA500"/>
          </a:solidFill>
          <a:effectLst/>
        </p:spPr>
        <p:style>
          <a:lnRef idx="0">
            <a:schemeClr val="lt1">
              <a:hueOff val="0"/>
              <a:satOff val="0"/>
              <a:lumOff val="0"/>
              <a:alphaOff val="0"/>
            </a:schemeClr>
          </a:lnRef>
          <a:fillRef idx="3">
            <a:scrgbClr r="0" g="0" b="0"/>
          </a:fillRef>
          <a:effectRef idx="2">
            <a:scrgbClr r="0" g="0" b="0"/>
          </a:effectRef>
          <a:fontRef idx="minor">
            <a:schemeClr val="dk1">
              <a:hueOff val="0"/>
              <a:satOff val="0"/>
              <a:lumOff val="0"/>
              <a:alphaOff val="0"/>
            </a:schemeClr>
          </a:fontRef>
        </p:style>
        <p:txBody>
          <a:bodyPr/>
          <a:lstStyle/>
          <a:p>
            <a:endParaRPr lang="de-CH" dirty="0"/>
          </a:p>
        </p:txBody>
      </p:sp>
      <p:sp>
        <p:nvSpPr>
          <p:cNvPr id="23" name="Pfeil nach unten 14">
            <a:extLst>
              <a:ext uri="{FF2B5EF4-FFF2-40B4-BE49-F238E27FC236}">
                <a16:creationId xmlns:a16="http://schemas.microsoft.com/office/drawing/2014/main" id="{953DBE80-FC80-43FF-9119-4FF86C67C432}"/>
              </a:ext>
            </a:extLst>
          </p:cNvPr>
          <p:cNvSpPr/>
          <p:nvPr/>
        </p:nvSpPr>
        <p:spPr>
          <a:xfrm rot="16200000">
            <a:off x="6007944" y="5063913"/>
            <a:ext cx="303599" cy="523500"/>
          </a:xfrm>
          <a:prstGeom prst="downArrow">
            <a:avLst/>
          </a:prstGeom>
          <a:solidFill>
            <a:srgbClr val="FAA500"/>
          </a:solidFill>
          <a:effectLst/>
        </p:spPr>
        <p:style>
          <a:lnRef idx="0">
            <a:schemeClr val="lt1">
              <a:hueOff val="0"/>
              <a:satOff val="0"/>
              <a:lumOff val="0"/>
              <a:alphaOff val="0"/>
            </a:schemeClr>
          </a:lnRef>
          <a:fillRef idx="3">
            <a:scrgbClr r="0" g="0" b="0"/>
          </a:fillRef>
          <a:effectRef idx="2">
            <a:scrgbClr r="0" g="0" b="0"/>
          </a:effectRef>
          <a:fontRef idx="minor">
            <a:schemeClr val="dk1">
              <a:hueOff val="0"/>
              <a:satOff val="0"/>
              <a:lumOff val="0"/>
              <a:alphaOff val="0"/>
            </a:schemeClr>
          </a:fontRef>
        </p:style>
        <p:txBody>
          <a:bodyPr/>
          <a:lstStyle/>
          <a:p>
            <a:endParaRPr lang="de-CH" dirty="0"/>
          </a:p>
        </p:txBody>
      </p:sp>
    </p:spTree>
    <p:extLst>
      <p:ext uri="{BB962C8B-B14F-4D97-AF65-F5344CB8AC3E}">
        <p14:creationId xmlns:p14="http://schemas.microsoft.com/office/powerpoint/2010/main" val="135908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4" grpId="0">
        <p:bldAsOne/>
      </p:bldGraphic>
      <p:bldGraphic spid="6" grpId="0">
        <p:bldAsOne/>
      </p:bldGraphic>
      <p:bldGraphic spid="7" grpId="0">
        <p:bldAsOne/>
      </p:bldGraphic>
      <p:bldGraphic spid="8" grpId="0">
        <p:bldAsOne/>
      </p:bldGraphic>
      <p:bldP spid="19" grpId="0" animBg="1"/>
      <p:bldP spid="20" grpId="0" animBg="1"/>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Gerade Verbindung mit Pfeil 28"/>
          <p:cNvCxnSpPr/>
          <p:nvPr>
            <p:custDataLst>
              <p:tags r:id="rId1"/>
            </p:custDataLst>
          </p:nvPr>
        </p:nvCxnSpPr>
        <p:spPr>
          <a:xfrm flipV="1">
            <a:off x="2013218" y="5618186"/>
            <a:ext cx="5301535" cy="5317"/>
          </a:xfrm>
          <a:prstGeom prst="straightConnector1">
            <a:avLst/>
          </a:prstGeom>
          <a:ln w="22225">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custDataLst>
              <p:tags r:id="rId2"/>
            </p:custDataLst>
          </p:nvPr>
        </p:nvCxnSpPr>
        <p:spPr>
          <a:xfrm flipV="1">
            <a:off x="2013218" y="3163837"/>
            <a:ext cx="5301535" cy="5317"/>
          </a:xfrm>
          <a:prstGeom prst="straightConnector1">
            <a:avLst/>
          </a:prstGeom>
          <a:ln w="22225">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custDataLst>
              <p:tags r:id="rId3"/>
            </p:custDataLst>
          </p:nvPr>
        </p:nvCxnSpPr>
        <p:spPr>
          <a:xfrm flipV="1">
            <a:off x="2013218" y="4397214"/>
            <a:ext cx="5301535" cy="5317"/>
          </a:xfrm>
          <a:prstGeom prst="straightConnector1">
            <a:avLst/>
          </a:prstGeom>
          <a:ln w="22225">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stCxn id="31" idx="3"/>
          </p:cNvCxnSpPr>
          <p:nvPr>
            <p:custDataLst>
              <p:tags r:id="rId4"/>
            </p:custDataLst>
          </p:nvPr>
        </p:nvCxnSpPr>
        <p:spPr>
          <a:xfrm flipV="1">
            <a:off x="2013218" y="1941093"/>
            <a:ext cx="5301535" cy="5317"/>
          </a:xfrm>
          <a:prstGeom prst="straightConnector1">
            <a:avLst/>
          </a:prstGeom>
          <a:ln w="22225">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3" name="Abgerundetes Rechteck 32"/>
          <p:cNvSpPr/>
          <p:nvPr>
            <p:custDataLst>
              <p:tags r:id="rId5"/>
            </p:custDataLst>
          </p:nvPr>
        </p:nvSpPr>
        <p:spPr>
          <a:xfrm>
            <a:off x="661341" y="1526424"/>
            <a:ext cx="1351877" cy="8399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1" i="0" u="none" strike="noStrike" kern="1200" cap="none" spc="0" normalizeH="0" baseline="0" noProof="0" dirty="0">
                <a:ln>
                  <a:noFill/>
                </a:ln>
                <a:solidFill>
                  <a:prstClr val="black"/>
                </a:solidFill>
                <a:effectLst/>
                <a:uLnTx/>
                <a:uFillTx/>
                <a:latin typeface="Lucida Sans"/>
                <a:ea typeface="+mn-ea"/>
                <a:cs typeface="+mn-cs"/>
              </a:rPr>
              <a:t>Effets: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0" i="0" u="none" strike="noStrike" kern="1200" cap="none" spc="0" normalizeH="0" baseline="0" noProof="0" dirty="0">
                <a:ln>
                  <a:noFill/>
                </a:ln>
                <a:solidFill>
                  <a:prstClr val="black"/>
                </a:solidFill>
                <a:effectLst/>
                <a:uLnTx/>
                <a:uFillTx/>
                <a:latin typeface="Lucida Sans"/>
                <a:ea typeface="+mn-ea"/>
                <a:cs typeface="+mn-cs"/>
              </a:rPr>
              <a:t>Analyse et préparation</a:t>
            </a:r>
          </a:p>
        </p:txBody>
      </p:sp>
      <p:sp>
        <p:nvSpPr>
          <p:cNvPr id="34" name="Abgerundetes Rechteck 33"/>
          <p:cNvSpPr/>
          <p:nvPr>
            <p:custDataLst>
              <p:tags r:id="rId6"/>
            </p:custDataLst>
          </p:nvPr>
        </p:nvSpPr>
        <p:spPr>
          <a:xfrm>
            <a:off x="2344546" y="1526424"/>
            <a:ext cx="1351877" cy="8399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1" i="0" u="none" strike="noStrike" kern="1200" cap="none" spc="0" normalizeH="0" baseline="0" noProof="0">
                <a:ln>
                  <a:noFill/>
                </a:ln>
                <a:solidFill>
                  <a:prstClr val="black"/>
                </a:solidFill>
                <a:effectLst/>
                <a:uLnTx/>
                <a:uFillTx/>
                <a:latin typeface="Lucida Sans"/>
                <a:ea typeface="+mn-ea"/>
                <a:cs typeface="+mn-cs"/>
              </a:rPr>
              <a:t>10 à 12 interviews d’experts</a:t>
            </a:r>
          </a:p>
        </p:txBody>
      </p:sp>
      <p:sp>
        <p:nvSpPr>
          <p:cNvPr id="35" name="Abgerundetes Rechteck 34"/>
          <p:cNvSpPr/>
          <p:nvPr>
            <p:custDataLst>
              <p:tags r:id="rId7"/>
            </p:custDataLst>
          </p:nvPr>
        </p:nvSpPr>
        <p:spPr>
          <a:xfrm>
            <a:off x="4027751" y="1526423"/>
            <a:ext cx="1351877" cy="839972"/>
          </a:xfrm>
          <a:prstGeom prst="roundRect">
            <a:avLst/>
          </a:prstGeom>
          <a:solidFill>
            <a:schemeClr val="bg1">
              <a:lumMod val="85000"/>
            </a:schemeClr>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1" i="0" u="none" strike="noStrike" kern="1200" cap="none" spc="0" normalizeH="0" baseline="0" noProof="0">
                <a:ln>
                  <a:noFill/>
                </a:ln>
                <a:solidFill>
                  <a:prstClr val="black"/>
                </a:solidFill>
                <a:effectLst/>
                <a:uLnTx/>
                <a:uFillTx/>
                <a:latin typeface="Lucida Sans"/>
                <a:ea typeface="+mn-ea"/>
                <a:cs typeface="+mn-cs"/>
              </a:rPr>
              <a:t>Atelier 1</a:t>
            </a:r>
          </a:p>
        </p:txBody>
      </p:sp>
      <p:sp>
        <p:nvSpPr>
          <p:cNvPr id="36" name="Abgerundetes Rechteck 35"/>
          <p:cNvSpPr/>
          <p:nvPr>
            <p:custDataLst>
              <p:tags r:id="rId8"/>
            </p:custDataLst>
          </p:nvPr>
        </p:nvSpPr>
        <p:spPr>
          <a:xfrm>
            <a:off x="7394161" y="1526422"/>
            <a:ext cx="1416010" cy="448694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1" i="0" u="none" strike="noStrike" kern="1200" cap="none" spc="0" normalizeH="0" baseline="0" noProof="0" dirty="0">
                <a:ln>
                  <a:noFill/>
                </a:ln>
                <a:solidFill>
                  <a:prstClr val="black"/>
                </a:solidFill>
                <a:effectLst/>
                <a:uLnTx/>
                <a:uFillTx/>
                <a:latin typeface="Lucida Sans"/>
                <a:ea typeface="+mn-ea"/>
                <a:cs typeface="+mn-cs"/>
              </a:rPr>
              <a:t>Transfert de connaissances et communication </a:t>
            </a:r>
          </a:p>
        </p:txBody>
      </p:sp>
      <p:sp>
        <p:nvSpPr>
          <p:cNvPr id="37" name="Abgerundetes Rechteck 36"/>
          <p:cNvSpPr/>
          <p:nvPr>
            <p:custDataLst>
              <p:tags r:id="rId9"/>
            </p:custDataLst>
          </p:nvPr>
        </p:nvSpPr>
        <p:spPr>
          <a:xfrm>
            <a:off x="5710956" y="1526423"/>
            <a:ext cx="1351877" cy="8399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0" i="0" u="none" strike="noStrike" kern="1200" cap="none" spc="0" normalizeH="0" baseline="0" noProof="0">
                <a:ln>
                  <a:noFill/>
                </a:ln>
                <a:solidFill>
                  <a:prstClr val="black"/>
                </a:solidFill>
                <a:effectLst/>
                <a:uLnTx/>
                <a:uFillTx/>
                <a:latin typeface="Lucida Sans"/>
                <a:ea typeface="+mn-ea"/>
                <a:cs typeface="+mn-cs"/>
              </a:rPr>
              <a:t>Synthèse et traitement ultérieur</a:t>
            </a:r>
          </a:p>
        </p:txBody>
      </p:sp>
      <p:sp>
        <p:nvSpPr>
          <p:cNvPr id="38" name="Abgerundetes Rechteck 37"/>
          <p:cNvSpPr/>
          <p:nvPr>
            <p:custDataLst>
              <p:tags r:id="rId10"/>
            </p:custDataLst>
          </p:nvPr>
        </p:nvSpPr>
        <p:spPr>
          <a:xfrm>
            <a:off x="661341" y="2742079"/>
            <a:ext cx="1351877" cy="839972"/>
          </a:xfrm>
          <a:prstGeom prst="roundRect">
            <a:avLst/>
          </a:prstGeom>
          <a:solidFill>
            <a:schemeClr val="bg1">
              <a:lumMod val="85000"/>
            </a:schemeClr>
          </a:solidFill>
          <a:ln>
            <a:solidFill>
              <a:srgbClr val="FAA5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1" i="0" u="none" strike="noStrike" kern="1200" cap="none" spc="0" normalizeH="0" baseline="0" noProof="0">
                <a:ln>
                  <a:noFill/>
                </a:ln>
                <a:solidFill>
                  <a:prstClr val="black"/>
                </a:solidFill>
                <a:effectLst/>
                <a:uLnTx/>
                <a:uFillTx/>
                <a:latin typeface="Lucida Sans"/>
                <a:ea typeface="+mn-ea"/>
                <a:cs typeface="+mn-cs"/>
              </a:rPr>
              <a:t>Scénarios: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0" i="0" u="none" strike="noStrike" kern="1200" cap="none" spc="0" normalizeH="0" baseline="0" noProof="0">
                <a:ln>
                  <a:noFill/>
                </a:ln>
                <a:solidFill>
                  <a:prstClr val="black"/>
                </a:solidFill>
                <a:effectLst/>
                <a:uLnTx/>
                <a:uFillTx/>
                <a:latin typeface="Lucida Sans"/>
                <a:ea typeface="+mn-ea"/>
                <a:cs typeface="+mn-cs"/>
              </a:rPr>
              <a:t>Analyse et préparation</a:t>
            </a:r>
          </a:p>
        </p:txBody>
      </p:sp>
      <p:sp>
        <p:nvSpPr>
          <p:cNvPr id="39" name="Abgerundetes Rechteck 38"/>
          <p:cNvSpPr/>
          <p:nvPr>
            <p:custDataLst>
              <p:tags r:id="rId11"/>
            </p:custDataLst>
          </p:nvPr>
        </p:nvSpPr>
        <p:spPr>
          <a:xfrm>
            <a:off x="2344546" y="2742079"/>
            <a:ext cx="1351877" cy="8399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1" i="0" u="none" strike="noStrike" kern="1200" cap="none" spc="0" normalizeH="0" baseline="0" noProof="0">
                <a:ln>
                  <a:noFill/>
                </a:ln>
                <a:solidFill>
                  <a:prstClr val="black"/>
                </a:solidFill>
                <a:effectLst/>
                <a:uLnTx/>
                <a:uFillTx/>
                <a:latin typeface="Lucida Sans"/>
                <a:ea typeface="+mn-ea"/>
                <a:cs typeface="+mn-cs"/>
              </a:rPr>
              <a:t>10 à 12 interviews d’experts</a:t>
            </a:r>
          </a:p>
        </p:txBody>
      </p:sp>
      <p:sp>
        <p:nvSpPr>
          <p:cNvPr id="40" name="Abgerundetes Rechteck 39"/>
          <p:cNvSpPr/>
          <p:nvPr>
            <p:custDataLst>
              <p:tags r:id="rId12"/>
            </p:custDataLst>
          </p:nvPr>
        </p:nvSpPr>
        <p:spPr>
          <a:xfrm>
            <a:off x="4027751" y="2742078"/>
            <a:ext cx="1351877" cy="8399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1" i="0" u="none" strike="noStrike" kern="1200" cap="none" spc="0" normalizeH="0" baseline="0" noProof="0">
                <a:ln>
                  <a:noFill/>
                </a:ln>
                <a:solidFill>
                  <a:prstClr val="black"/>
                </a:solidFill>
                <a:effectLst/>
                <a:uLnTx/>
                <a:uFillTx/>
                <a:latin typeface="Lucida Sans"/>
                <a:ea typeface="+mn-ea"/>
                <a:cs typeface="+mn-cs"/>
              </a:rPr>
              <a:t>Atelier 2</a:t>
            </a:r>
          </a:p>
        </p:txBody>
      </p:sp>
      <p:sp>
        <p:nvSpPr>
          <p:cNvPr id="41" name="Abgerundetes Rechteck 40"/>
          <p:cNvSpPr/>
          <p:nvPr>
            <p:custDataLst>
              <p:tags r:id="rId13"/>
            </p:custDataLst>
          </p:nvPr>
        </p:nvSpPr>
        <p:spPr>
          <a:xfrm>
            <a:off x="5710956" y="2742078"/>
            <a:ext cx="1351877" cy="8399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0" i="0" u="none" strike="noStrike" kern="1200" cap="none" spc="0" normalizeH="0" baseline="0" noProof="0">
                <a:ln>
                  <a:noFill/>
                </a:ln>
                <a:solidFill>
                  <a:prstClr val="black"/>
                </a:solidFill>
                <a:effectLst/>
                <a:uLnTx/>
                <a:uFillTx/>
                <a:latin typeface="Lucida Sans"/>
                <a:ea typeface="+mn-ea"/>
                <a:cs typeface="+mn-cs"/>
              </a:rPr>
              <a:t>Synthèse et traitement ultérieur</a:t>
            </a:r>
          </a:p>
        </p:txBody>
      </p:sp>
      <p:sp>
        <p:nvSpPr>
          <p:cNvPr id="42" name="Abgerundetes Rechteck 41"/>
          <p:cNvSpPr/>
          <p:nvPr>
            <p:custDataLst>
              <p:tags r:id="rId14"/>
            </p:custDataLst>
          </p:nvPr>
        </p:nvSpPr>
        <p:spPr>
          <a:xfrm>
            <a:off x="661341" y="3957735"/>
            <a:ext cx="1351877" cy="8399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1" i="0" u="none" strike="noStrike" kern="1200" cap="none" spc="0" normalizeH="0" baseline="0" noProof="0">
                <a:ln>
                  <a:noFill/>
                </a:ln>
                <a:solidFill>
                  <a:prstClr val="black"/>
                </a:solidFill>
                <a:effectLst/>
                <a:uLnTx/>
                <a:uFillTx/>
                <a:latin typeface="Lucida Sans"/>
                <a:ea typeface="+mn-ea"/>
                <a:cs typeface="+mn-cs"/>
              </a:rPr>
              <a:t>Solution: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0" i="0" u="none" strike="noStrike" kern="1200" cap="none" spc="0" normalizeH="0" baseline="0" noProof="0">
                <a:ln>
                  <a:noFill/>
                </a:ln>
                <a:solidFill>
                  <a:prstClr val="black"/>
                </a:solidFill>
                <a:effectLst/>
                <a:uLnTx/>
                <a:uFillTx/>
                <a:latin typeface="Lucida Sans"/>
                <a:ea typeface="+mn-ea"/>
                <a:cs typeface="+mn-cs"/>
              </a:rPr>
              <a:t>Analyse et préparation</a:t>
            </a:r>
          </a:p>
        </p:txBody>
      </p:sp>
      <p:sp>
        <p:nvSpPr>
          <p:cNvPr id="43" name="Abgerundetes Rechteck 42"/>
          <p:cNvSpPr/>
          <p:nvPr>
            <p:custDataLst>
              <p:tags r:id="rId15"/>
            </p:custDataLst>
          </p:nvPr>
        </p:nvSpPr>
        <p:spPr>
          <a:xfrm>
            <a:off x="2344546" y="3957735"/>
            <a:ext cx="1351877" cy="8399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1" i="0" u="none" strike="noStrike" kern="1200" cap="none" spc="0" normalizeH="0" baseline="0" noProof="0">
                <a:ln>
                  <a:noFill/>
                </a:ln>
                <a:solidFill>
                  <a:prstClr val="black"/>
                </a:solidFill>
                <a:effectLst/>
                <a:uLnTx/>
                <a:uFillTx/>
                <a:latin typeface="Lucida Sans"/>
                <a:ea typeface="+mn-ea"/>
                <a:cs typeface="+mn-cs"/>
              </a:rPr>
              <a:t>10 à 12 interviews d’experts</a:t>
            </a:r>
          </a:p>
        </p:txBody>
      </p:sp>
      <p:sp>
        <p:nvSpPr>
          <p:cNvPr id="44" name="Abgerundetes Rechteck 43"/>
          <p:cNvSpPr/>
          <p:nvPr>
            <p:custDataLst>
              <p:tags r:id="rId16"/>
            </p:custDataLst>
          </p:nvPr>
        </p:nvSpPr>
        <p:spPr>
          <a:xfrm>
            <a:off x="4027751" y="3957734"/>
            <a:ext cx="1351877" cy="8399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1" i="0" u="none" strike="noStrike" kern="1200" cap="none" spc="0" normalizeH="0" baseline="0" noProof="0">
                <a:ln>
                  <a:noFill/>
                </a:ln>
                <a:solidFill>
                  <a:prstClr val="black"/>
                </a:solidFill>
                <a:effectLst/>
                <a:uLnTx/>
                <a:uFillTx/>
                <a:latin typeface="Lucida Sans"/>
                <a:ea typeface="+mn-ea"/>
                <a:cs typeface="+mn-cs"/>
              </a:rPr>
              <a:t>Atelier 3</a:t>
            </a:r>
          </a:p>
        </p:txBody>
      </p:sp>
      <p:sp>
        <p:nvSpPr>
          <p:cNvPr id="45" name="Abgerundetes Rechteck 44"/>
          <p:cNvSpPr/>
          <p:nvPr>
            <p:custDataLst>
              <p:tags r:id="rId17"/>
            </p:custDataLst>
          </p:nvPr>
        </p:nvSpPr>
        <p:spPr>
          <a:xfrm>
            <a:off x="5710956" y="3957734"/>
            <a:ext cx="1351877" cy="8399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0" i="0" u="none" strike="noStrike" kern="1200" cap="none" spc="0" normalizeH="0" baseline="0" noProof="0">
                <a:ln>
                  <a:noFill/>
                </a:ln>
                <a:solidFill>
                  <a:prstClr val="black"/>
                </a:solidFill>
                <a:effectLst/>
                <a:uLnTx/>
                <a:uFillTx/>
                <a:latin typeface="Lucida Sans"/>
                <a:ea typeface="+mn-ea"/>
                <a:cs typeface="+mn-cs"/>
              </a:rPr>
              <a:t>Synthèse et traitement ultérieur</a:t>
            </a:r>
          </a:p>
        </p:txBody>
      </p:sp>
      <p:cxnSp>
        <p:nvCxnSpPr>
          <p:cNvPr id="47" name="Gewinkelte Verbindung 46"/>
          <p:cNvCxnSpPr/>
          <p:nvPr>
            <p:custDataLst>
              <p:tags r:id="rId18"/>
            </p:custDataLst>
          </p:nvPr>
        </p:nvCxnSpPr>
        <p:spPr>
          <a:xfrm rot="5400000">
            <a:off x="3126283" y="-98547"/>
            <a:ext cx="795670" cy="5725554"/>
          </a:xfrm>
          <a:prstGeom prst="bentConnector4">
            <a:avLst>
              <a:gd name="adj1" fmla="val 23608"/>
              <a:gd name="adj2" fmla="val 103993"/>
            </a:avLst>
          </a:prstGeom>
          <a:ln w="22225">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8" name="Gewinkelte Verbindung 47"/>
          <p:cNvCxnSpPr/>
          <p:nvPr>
            <p:custDataLst>
              <p:tags r:id="rId19"/>
            </p:custDataLst>
          </p:nvPr>
        </p:nvCxnSpPr>
        <p:spPr>
          <a:xfrm rot="5400000">
            <a:off x="3126283" y="1124197"/>
            <a:ext cx="795670" cy="5725554"/>
          </a:xfrm>
          <a:prstGeom prst="bentConnector4">
            <a:avLst>
              <a:gd name="adj1" fmla="val 23608"/>
              <a:gd name="adj2" fmla="val 103993"/>
            </a:avLst>
          </a:prstGeom>
          <a:ln w="22225">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Gewinkelte Verbindung 48"/>
          <p:cNvCxnSpPr/>
          <p:nvPr>
            <p:custDataLst>
              <p:tags r:id="rId20"/>
            </p:custDataLst>
          </p:nvPr>
        </p:nvCxnSpPr>
        <p:spPr>
          <a:xfrm rot="5400000">
            <a:off x="3126283" y="2357574"/>
            <a:ext cx="795670" cy="5725554"/>
          </a:xfrm>
          <a:prstGeom prst="bentConnector4">
            <a:avLst>
              <a:gd name="adj1" fmla="val 23608"/>
              <a:gd name="adj2" fmla="val 103993"/>
            </a:avLst>
          </a:prstGeom>
          <a:ln w="22225">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Textfeld 24"/>
          <p:cNvSpPr txBox="1"/>
          <p:nvPr>
            <p:custDataLst>
              <p:tags r:id="rId21"/>
            </p:custDataLst>
          </p:nvPr>
        </p:nvSpPr>
        <p:spPr>
          <a:xfrm>
            <a:off x="361149" y="6303744"/>
            <a:ext cx="6611226" cy="24622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CH" sz="10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Lucida Sans"/>
                <a:ea typeface="MS PGothic" pitchFamily="34" charset="-128"/>
                <a:cs typeface="+mn-cs"/>
              </a:rPr>
              <a:t>Berner </a:t>
            </a:r>
            <a:r>
              <a:rPr kumimoji="0" lang="fr-CH" sz="1000" b="0" i="0" u="none" strike="noStrike" kern="1200" cap="none" spc="0" normalizeH="0" baseline="0" noProof="0" dirty="0" err="1">
                <a:ln>
                  <a:noFill/>
                </a:ln>
                <a:solidFill>
                  <a:prstClr val="white"/>
                </a:solidFill>
                <a:effectLst>
                  <a:outerShdw blurRad="50800" dist="38100" dir="2700000" algn="tl" rotWithShape="0">
                    <a:prstClr val="black">
                      <a:alpha val="40000"/>
                    </a:prstClr>
                  </a:outerShdw>
                </a:effectLst>
                <a:uLnTx/>
                <a:uFillTx/>
                <a:latin typeface="Lucida Sans"/>
                <a:ea typeface="MS PGothic" pitchFamily="34" charset="-128"/>
                <a:cs typeface="+mn-cs"/>
              </a:rPr>
              <a:t>Fachhochschule</a:t>
            </a:r>
            <a:r>
              <a:rPr kumimoji="0" lang="fr-CH" sz="10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Lucida Sans"/>
                <a:ea typeface="MS PGothic" pitchFamily="34" charset="-128"/>
                <a:cs typeface="+mn-cs"/>
              </a:rPr>
              <a:t> | Haute école spécialisée bernoise | Bern </a:t>
            </a:r>
            <a:r>
              <a:rPr kumimoji="0" lang="fr-CH" sz="1000" b="0" i="0" u="none" strike="noStrike" kern="1200" cap="none" spc="0" normalizeH="0" baseline="0" noProof="0" dirty="0" err="1">
                <a:ln>
                  <a:noFill/>
                </a:ln>
                <a:solidFill>
                  <a:prstClr val="white"/>
                </a:solidFill>
                <a:effectLst>
                  <a:outerShdw blurRad="50800" dist="38100" dir="2700000" algn="tl" rotWithShape="0">
                    <a:prstClr val="black">
                      <a:alpha val="40000"/>
                    </a:prstClr>
                  </a:outerShdw>
                </a:effectLst>
                <a:uLnTx/>
                <a:uFillTx/>
                <a:latin typeface="Lucida Sans"/>
                <a:ea typeface="MS PGothic" pitchFamily="34" charset="-128"/>
                <a:cs typeface="+mn-cs"/>
              </a:rPr>
              <a:t>University</a:t>
            </a:r>
            <a:r>
              <a:rPr kumimoji="0" lang="fr-CH" sz="10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Lucida Sans"/>
                <a:ea typeface="MS PGothic" pitchFamily="34" charset="-128"/>
                <a:cs typeface="+mn-cs"/>
              </a:rPr>
              <a:t> of </a:t>
            </a:r>
            <a:r>
              <a:rPr kumimoji="0" lang="fr-CH" sz="1000" b="0" i="0" u="none" strike="noStrike" kern="1200" cap="none" spc="0" normalizeH="0" baseline="0" noProof="0" dirty="0" err="1">
                <a:ln>
                  <a:noFill/>
                </a:ln>
                <a:solidFill>
                  <a:prstClr val="white"/>
                </a:solidFill>
                <a:effectLst>
                  <a:outerShdw blurRad="50800" dist="38100" dir="2700000" algn="tl" rotWithShape="0">
                    <a:prstClr val="black">
                      <a:alpha val="40000"/>
                    </a:prstClr>
                  </a:outerShdw>
                </a:effectLst>
                <a:uLnTx/>
                <a:uFillTx/>
                <a:latin typeface="Lucida Sans"/>
                <a:ea typeface="MS PGothic" pitchFamily="34" charset="-128"/>
                <a:cs typeface="+mn-cs"/>
              </a:rPr>
              <a:t>Applied</a:t>
            </a:r>
            <a:r>
              <a:rPr kumimoji="0" lang="fr-CH" sz="10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Lucida Sans"/>
                <a:ea typeface="MS PGothic" pitchFamily="34" charset="-128"/>
                <a:cs typeface="+mn-cs"/>
              </a:rPr>
              <a:t> Sciences </a:t>
            </a:r>
          </a:p>
        </p:txBody>
      </p:sp>
      <p:sp>
        <p:nvSpPr>
          <p:cNvPr id="26" name="Titel 4"/>
          <p:cNvSpPr txBox="1">
            <a:spLocks/>
          </p:cNvSpPr>
          <p:nvPr>
            <p:custDataLst>
              <p:tags r:id="rId22"/>
            </p:custDataLst>
          </p:nvPr>
        </p:nvSpPr>
        <p:spPr>
          <a:xfrm>
            <a:off x="468000" y="429555"/>
            <a:ext cx="8100000" cy="540000"/>
          </a:xfrm>
          <a:prstGeom prst="rect">
            <a:avLst/>
          </a:prstGeom>
        </p:spPr>
        <p:txBody>
          <a:bodyPr lIns="0" rIns="0"/>
          <a:lstStyle>
            <a:lvl1pPr algn="l" defTabSz="457200" rtl="0" eaLnBrk="1" fontAlgn="base" hangingPunct="1">
              <a:spcBef>
                <a:spcPct val="0"/>
              </a:spcBef>
              <a:spcAft>
                <a:spcPct val="0"/>
              </a:spcAft>
              <a:defRPr sz="2600" kern="1200">
                <a:solidFill>
                  <a:srgbClr val="697D91"/>
                </a:solidFill>
                <a:latin typeface="Lucida Sans"/>
                <a:ea typeface="MS PGothic" pitchFamily="34" charset="-128"/>
                <a:cs typeface="Lucida Sans"/>
              </a:defRPr>
            </a:lvl1pPr>
            <a:lvl2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Lucida Sans"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CH" sz="2600" b="0" i="0" u="none" strike="noStrike" kern="1200" cap="none" spc="0" normalizeH="0" baseline="0" noProof="0" dirty="0">
                <a:ln>
                  <a:noFill/>
                </a:ln>
                <a:solidFill>
                  <a:srgbClr val="64788B"/>
                </a:solidFill>
                <a:effectLst/>
                <a:uLnTx/>
                <a:uFillTx/>
                <a:latin typeface="Lucida Sans"/>
                <a:ea typeface="MS PGothic" pitchFamily="34" charset="-128"/>
              </a:rPr>
              <a:t>Déroulement</a:t>
            </a:r>
          </a:p>
        </p:txBody>
      </p:sp>
      <p:sp>
        <p:nvSpPr>
          <p:cNvPr id="27" name="Textplatzhalter 9"/>
          <p:cNvSpPr txBox="1">
            <a:spLocks/>
          </p:cNvSpPr>
          <p:nvPr>
            <p:custDataLst>
              <p:tags r:id="rId23"/>
            </p:custDataLst>
          </p:nvPr>
        </p:nvSpPr>
        <p:spPr>
          <a:xfrm>
            <a:off x="468000" y="316546"/>
            <a:ext cx="8100000" cy="540000"/>
          </a:xfrm>
          <a:prstGeom prst="rect">
            <a:avLst/>
          </a:prstGeom>
        </p:spPr>
        <p:txBody>
          <a:bodyPr lIns="0" rIns="0" anchor="t" anchorCtr="0"/>
          <a:lstStyle>
            <a:lvl1pPr marL="0" indent="0" algn="l" defTabSz="457200" rtl="0" eaLnBrk="1" fontAlgn="base" hangingPunct="1">
              <a:spcBef>
                <a:spcPct val="20000"/>
              </a:spcBef>
              <a:spcAft>
                <a:spcPct val="0"/>
              </a:spcAft>
              <a:buFont typeface="Arial" pitchFamily="34" charset="0"/>
              <a:buNone/>
              <a:defRPr sz="1800" b="0" i="0" kern="1200">
                <a:solidFill>
                  <a:srgbClr val="697D91"/>
                </a:solidFill>
                <a:latin typeface="Lucida Sans"/>
                <a:ea typeface="MS PGothic" pitchFamily="34" charset="-128"/>
                <a:cs typeface="Lucida Sans"/>
              </a:defRPr>
            </a:lvl1pPr>
            <a:lvl2pPr marL="457200" indent="0" algn="l" defTabSz="457200" rtl="0" eaLnBrk="1" fontAlgn="base" hangingPunct="1">
              <a:spcBef>
                <a:spcPct val="20000"/>
              </a:spcBef>
              <a:spcAft>
                <a:spcPct val="0"/>
              </a:spcAft>
              <a:buFont typeface="Arial" pitchFamily="34" charset="0"/>
              <a:buNone/>
              <a:defRPr sz="2000" b="1" kern="1200">
                <a:solidFill>
                  <a:schemeClr val="tx1"/>
                </a:solidFill>
                <a:latin typeface="+mn-lt"/>
                <a:ea typeface="MS PGothic" pitchFamily="34" charset="-128"/>
                <a:cs typeface="+mn-cs"/>
              </a:defRPr>
            </a:lvl2pPr>
            <a:lvl3pPr marL="914400" indent="0" algn="l" defTabSz="457200" rtl="0" eaLnBrk="1" fontAlgn="base" hangingPunct="1">
              <a:spcBef>
                <a:spcPct val="20000"/>
              </a:spcBef>
              <a:spcAft>
                <a:spcPct val="0"/>
              </a:spcAft>
              <a:buFont typeface="Arial" pitchFamily="34" charset="0"/>
              <a:buNone/>
              <a:defRPr sz="1800" b="1" kern="1200">
                <a:solidFill>
                  <a:schemeClr val="tx1"/>
                </a:solidFill>
                <a:latin typeface="+mn-lt"/>
                <a:ea typeface="MS PGothic" pitchFamily="34" charset="-128"/>
                <a:cs typeface="+mn-cs"/>
              </a:defRPr>
            </a:lvl3pPr>
            <a:lvl4pPr marL="1371600" indent="0" algn="l" defTabSz="457200" rtl="0" eaLnBrk="1" fontAlgn="base" hangingPunct="1">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4pPr>
            <a:lvl5pPr marL="1828800" indent="0" algn="l" defTabSz="457200" rtl="0" eaLnBrk="1" fontAlgn="base" hangingPunct="1">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endParaRPr kumimoji="0" lang="de-CH" sz="1800" b="0" i="0" u="none" strike="noStrike" kern="1200" cap="none" spc="0" normalizeH="0" baseline="0" noProof="0" dirty="0">
              <a:ln>
                <a:noFill/>
              </a:ln>
              <a:solidFill>
                <a:prstClr val="white"/>
              </a:solidFill>
              <a:effectLst/>
              <a:uLnTx/>
              <a:uFillTx/>
              <a:latin typeface="Lucida Sans"/>
              <a:ea typeface="MS PGothic" pitchFamily="34" charset="-128"/>
            </a:endParaRPr>
          </a:p>
        </p:txBody>
      </p:sp>
      <p:sp>
        <p:nvSpPr>
          <p:cNvPr id="46" name="Abgerundetes Rechteck 45"/>
          <p:cNvSpPr/>
          <p:nvPr>
            <p:custDataLst>
              <p:tags r:id="rId24"/>
            </p:custDataLst>
          </p:nvPr>
        </p:nvSpPr>
        <p:spPr>
          <a:xfrm>
            <a:off x="661341" y="5173392"/>
            <a:ext cx="6401492" cy="83997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1200" b="1" i="0" u="none" strike="noStrike" kern="1200" cap="none" spc="0" normalizeH="0" baseline="0" noProof="0">
                <a:ln>
                  <a:noFill/>
                </a:ln>
                <a:solidFill>
                  <a:prstClr val="black"/>
                </a:solidFill>
                <a:effectLst/>
                <a:uLnTx/>
                <a:uFillTx/>
                <a:latin typeface="Lucida Sans"/>
                <a:ea typeface="+mn-ea"/>
                <a:cs typeface="+mn-cs"/>
              </a:rPr>
              <a:t>Développement d’instruments</a:t>
            </a:r>
          </a:p>
        </p:txBody>
      </p:sp>
      <p:sp>
        <p:nvSpPr>
          <p:cNvPr id="51" name="Oval 50"/>
          <p:cNvSpPr/>
          <p:nvPr>
            <p:custDataLst>
              <p:tags r:id="rId25"/>
            </p:custDataLst>
          </p:nvPr>
        </p:nvSpPr>
        <p:spPr>
          <a:xfrm>
            <a:off x="70742" y="1700156"/>
            <a:ext cx="518542" cy="518542"/>
          </a:xfrm>
          <a:prstGeom prst="ellipse">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2400" b="0" i="0" u="none" strike="noStrike" kern="1200" cap="none" spc="0" normalizeH="0" baseline="0" noProof="0">
                <a:ln>
                  <a:noFill/>
                </a:ln>
                <a:solidFill>
                  <a:prstClr val="white"/>
                </a:solidFill>
                <a:effectLst/>
                <a:uLnTx/>
                <a:uFillTx/>
                <a:latin typeface="Lucida Sans"/>
                <a:ea typeface="+mn-ea"/>
                <a:cs typeface="+mn-cs"/>
              </a:rPr>
              <a:t>1</a:t>
            </a:r>
          </a:p>
        </p:txBody>
      </p:sp>
      <p:sp>
        <p:nvSpPr>
          <p:cNvPr id="52" name="Oval 51"/>
          <p:cNvSpPr/>
          <p:nvPr>
            <p:custDataLst>
              <p:tags r:id="rId26"/>
            </p:custDataLst>
          </p:nvPr>
        </p:nvSpPr>
        <p:spPr>
          <a:xfrm>
            <a:off x="70742" y="2892424"/>
            <a:ext cx="518542" cy="518542"/>
          </a:xfrm>
          <a:prstGeom prst="ellipse">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2400" b="0" i="0" u="none" strike="noStrike" kern="1200" cap="none" spc="0" normalizeH="0" baseline="0" noProof="0">
                <a:ln>
                  <a:noFill/>
                </a:ln>
                <a:solidFill>
                  <a:prstClr val="white"/>
                </a:solidFill>
                <a:effectLst/>
                <a:uLnTx/>
                <a:uFillTx/>
                <a:latin typeface="Lucida Sans"/>
                <a:ea typeface="+mn-ea"/>
                <a:cs typeface="+mn-cs"/>
              </a:rPr>
              <a:t>2</a:t>
            </a:r>
          </a:p>
        </p:txBody>
      </p:sp>
      <p:sp>
        <p:nvSpPr>
          <p:cNvPr id="53" name="Oval 52"/>
          <p:cNvSpPr/>
          <p:nvPr>
            <p:custDataLst>
              <p:tags r:id="rId27"/>
            </p:custDataLst>
          </p:nvPr>
        </p:nvSpPr>
        <p:spPr>
          <a:xfrm>
            <a:off x="70742" y="4140601"/>
            <a:ext cx="518542" cy="518542"/>
          </a:xfrm>
          <a:prstGeom prst="ellipse">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2400" b="0" i="0" u="none" strike="noStrike" kern="1200" cap="none" spc="0" normalizeH="0" baseline="0" noProof="0">
                <a:ln>
                  <a:noFill/>
                </a:ln>
                <a:solidFill>
                  <a:prstClr val="white"/>
                </a:solidFill>
                <a:effectLst/>
                <a:uLnTx/>
                <a:uFillTx/>
                <a:latin typeface="Lucida Sans"/>
                <a:ea typeface="+mn-ea"/>
                <a:cs typeface="+mn-cs"/>
              </a:rPr>
              <a:t>3</a:t>
            </a:r>
          </a:p>
        </p:txBody>
      </p:sp>
      <p:sp>
        <p:nvSpPr>
          <p:cNvPr id="54" name="Oval 53"/>
          <p:cNvSpPr/>
          <p:nvPr>
            <p:custDataLst>
              <p:tags r:id="rId28"/>
            </p:custDataLst>
          </p:nvPr>
        </p:nvSpPr>
        <p:spPr>
          <a:xfrm>
            <a:off x="70742" y="5365910"/>
            <a:ext cx="518542" cy="518542"/>
          </a:xfrm>
          <a:prstGeom prst="ellipse">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2400" b="0" i="0" u="none" strike="noStrike" kern="1200" cap="none" spc="0" normalizeH="0" baseline="0" noProof="0">
                <a:ln>
                  <a:noFill/>
                </a:ln>
                <a:solidFill>
                  <a:prstClr val="white"/>
                </a:solidFill>
                <a:effectLst/>
                <a:uLnTx/>
                <a:uFillTx/>
                <a:latin typeface="Lucida Sans"/>
                <a:ea typeface="+mn-ea"/>
                <a:cs typeface="+mn-cs"/>
              </a:rPr>
              <a:t>4</a:t>
            </a:r>
          </a:p>
        </p:txBody>
      </p:sp>
      <p:sp>
        <p:nvSpPr>
          <p:cNvPr id="55" name="Oval 54"/>
          <p:cNvSpPr/>
          <p:nvPr>
            <p:custDataLst>
              <p:tags r:id="rId29"/>
            </p:custDataLst>
          </p:nvPr>
        </p:nvSpPr>
        <p:spPr>
          <a:xfrm>
            <a:off x="7842895" y="1690146"/>
            <a:ext cx="518542" cy="518542"/>
          </a:xfrm>
          <a:prstGeom prst="ellipse">
            <a:avLst/>
          </a:prstGeom>
          <a:solidFill>
            <a:srgbClr val="FAA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H" sz="2400" b="0" i="0" u="none" strike="noStrike" kern="1200" cap="none" spc="0" normalizeH="0" baseline="0" noProof="0">
                <a:ln>
                  <a:noFill/>
                </a:ln>
                <a:solidFill>
                  <a:prstClr val="white"/>
                </a:solidFill>
                <a:effectLst/>
                <a:uLnTx/>
                <a:uFillTx/>
                <a:latin typeface="Lucida Sans"/>
                <a:ea typeface="+mn-ea"/>
                <a:cs typeface="+mn-cs"/>
              </a:rPr>
              <a:t>5</a:t>
            </a:r>
          </a:p>
        </p:txBody>
      </p:sp>
    </p:spTree>
    <p:extLst>
      <p:ext uri="{BB962C8B-B14F-4D97-AF65-F5344CB8AC3E}">
        <p14:creationId xmlns:p14="http://schemas.microsoft.com/office/powerpoint/2010/main" val="3625638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11"/>
</p:tagLst>
</file>

<file path=ppt/tags/tag22.xml><?xml version="1.0" encoding="utf-8"?>
<p:tagLst xmlns:a="http://schemas.openxmlformats.org/drawingml/2006/main" xmlns:r="http://schemas.openxmlformats.org/officeDocument/2006/relationships" xmlns:p="http://schemas.openxmlformats.org/presentationml/2006/main">
  <p:tag name="NUM" val="12"/>
</p:tagLst>
</file>

<file path=ppt/tags/tag23.xml><?xml version="1.0" encoding="utf-8"?>
<p:tagLst xmlns:a="http://schemas.openxmlformats.org/drawingml/2006/main" xmlns:r="http://schemas.openxmlformats.org/officeDocument/2006/relationships" xmlns:p="http://schemas.openxmlformats.org/presentationml/2006/main">
  <p:tag name="NUM" val="13"/>
</p:tagLst>
</file>

<file path=ppt/tags/tag24.xml><?xml version="1.0" encoding="utf-8"?>
<p:tagLst xmlns:a="http://schemas.openxmlformats.org/drawingml/2006/main" xmlns:r="http://schemas.openxmlformats.org/officeDocument/2006/relationships" xmlns:p="http://schemas.openxmlformats.org/presentationml/2006/main">
  <p:tag name="NUM" val="14"/>
</p:tagLst>
</file>

<file path=ppt/tags/tag25.xml><?xml version="1.0" encoding="utf-8"?>
<p:tagLst xmlns:a="http://schemas.openxmlformats.org/drawingml/2006/main" xmlns:r="http://schemas.openxmlformats.org/officeDocument/2006/relationships" xmlns:p="http://schemas.openxmlformats.org/presentationml/2006/main">
  <p:tag name="NUM" val="15"/>
</p:tagLst>
</file>

<file path=ppt/tags/tag26.xml><?xml version="1.0" encoding="utf-8"?>
<p:tagLst xmlns:a="http://schemas.openxmlformats.org/drawingml/2006/main" xmlns:r="http://schemas.openxmlformats.org/officeDocument/2006/relationships" xmlns:p="http://schemas.openxmlformats.org/presentationml/2006/main">
  <p:tag name="NUM" val="16"/>
</p:tagLst>
</file>

<file path=ppt/tags/tag27.xml><?xml version="1.0" encoding="utf-8"?>
<p:tagLst xmlns:a="http://schemas.openxmlformats.org/drawingml/2006/main" xmlns:r="http://schemas.openxmlformats.org/officeDocument/2006/relationships" xmlns:p="http://schemas.openxmlformats.org/presentationml/2006/main">
  <p:tag name="NUM" val="17"/>
</p:tagLst>
</file>

<file path=ppt/tags/tag28.xml><?xml version="1.0" encoding="utf-8"?>
<p:tagLst xmlns:a="http://schemas.openxmlformats.org/drawingml/2006/main" xmlns:r="http://schemas.openxmlformats.org/officeDocument/2006/relationships" xmlns:p="http://schemas.openxmlformats.org/presentationml/2006/main">
  <p:tag name="NUM" val="18"/>
</p:tagLst>
</file>

<file path=ppt/tags/tag29.xml><?xml version="1.0" encoding="utf-8"?>
<p:tagLst xmlns:a="http://schemas.openxmlformats.org/drawingml/2006/main" xmlns:r="http://schemas.openxmlformats.org/officeDocument/2006/relationships" xmlns:p="http://schemas.openxmlformats.org/presentationml/2006/main">
  <p:tag name="NUM" val="1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0"/>
</p:tagLst>
</file>

<file path=ppt/tags/tag31.xml><?xml version="1.0" encoding="utf-8"?>
<p:tagLst xmlns:a="http://schemas.openxmlformats.org/drawingml/2006/main" xmlns:r="http://schemas.openxmlformats.org/officeDocument/2006/relationships" xmlns:p="http://schemas.openxmlformats.org/presentationml/2006/main">
  <p:tag name="NUM" val="21"/>
</p:tagLst>
</file>

<file path=ppt/tags/tag32.xml><?xml version="1.0" encoding="utf-8"?>
<p:tagLst xmlns:a="http://schemas.openxmlformats.org/drawingml/2006/main" xmlns:r="http://schemas.openxmlformats.org/officeDocument/2006/relationships" xmlns:p="http://schemas.openxmlformats.org/presentationml/2006/main">
  <p:tag name="NUM" val="22"/>
</p:tagLst>
</file>

<file path=ppt/tags/tag33.xml><?xml version="1.0" encoding="utf-8"?>
<p:tagLst xmlns:a="http://schemas.openxmlformats.org/drawingml/2006/main" xmlns:r="http://schemas.openxmlformats.org/officeDocument/2006/relationships" xmlns:p="http://schemas.openxmlformats.org/presentationml/2006/main">
  <p:tag name="NUM" val="23"/>
</p:tagLst>
</file>

<file path=ppt/tags/tag34.xml><?xml version="1.0" encoding="utf-8"?>
<p:tagLst xmlns:a="http://schemas.openxmlformats.org/drawingml/2006/main" xmlns:r="http://schemas.openxmlformats.org/officeDocument/2006/relationships" xmlns:p="http://schemas.openxmlformats.org/presentationml/2006/main">
  <p:tag name="NUM" val="24"/>
</p:tagLst>
</file>

<file path=ppt/tags/tag35.xml><?xml version="1.0" encoding="utf-8"?>
<p:tagLst xmlns:a="http://schemas.openxmlformats.org/drawingml/2006/main" xmlns:r="http://schemas.openxmlformats.org/officeDocument/2006/relationships" xmlns:p="http://schemas.openxmlformats.org/presentationml/2006/main">
  <p:tag name="NUM" val="25"/>
</p:tagLst>
</file>

<file path=ppt/tags/tag36.xml><?xml version="1.0" encoding="utf-8"?>
<p:tagLst xmlns:a="http://schemas.openxmlformats.org/drawingml/2006/main" xmlns:r="http://schemas.openxmlformats.org/officeDocument/2006/relationships" xmlns:p="http://schemas.openxmlformats.org/presentationml/2006/main">
  <p:tag name="NUM" val="26"/>
</p:tagLst>
</file>

<file path=ppt/tags/tag37.xml><?xml version="1.0" encoding="utf-8"?>
<p:tagLst xmlns:a="http://schemas.openxmlformats.org/drawingml/2006/main" xmlns:r="http://schemas.openxmlformats.org/officeDocument/2006/relationships" xmlns:p="http://schemas.openxmlformats.org/presentationml/2006/main">
  <p:tag name="NUM" val="27"/>
</p:tagLst>
</file>

<file path=ppt/tags/tag38.xml><?xml version="1.0" encoding="utf-8"?>
<p:tagLst xmlns:a="http://schemas.openxmlformats.org/drawingml/2006/main" xmlns:r="http://schemas.openxmlformats.org/officeDocument/2006/relationships" xmlns:p="http://schemas.openxmlformats.org/presentationml/2006/main">
  <p:tag name="NUM" val="28"/>
</p:tagLst>
</file>

<file path=ppt/tags/tag39.xml><?xml version="1.0" encoding="utf-8"?>
<p:tagLst xmlns:a="http://schemas.openxmlformats.org/drawingml/2006/main" xmlns:r="http://schemas.openxmlformats.org/officeDocument/2006/relationships" xmlns:p="http://schemas.openxmlformats.org/presentationml/2006/main">
  <p:tag name="NUM" val="29"/>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0"/>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8"/>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8"/>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BFH_PPT_Vorlage">
  <a:themeElements>
    <a:clrScheme name="BFH RGB">
      <a:dk1>
        <a:sysClr val="windowText" lastClr="000000"/>
      </a:dk1>
      <a:lt1>
        <a:sysClr val="window" lastClr="FFFFFF"/>
      </a:lt1>
      <a:dk2>
        <a:srgbClr val="697D91"/>
      </a:dk2>
      <a:lt2>
        <a:srgbClr val="EEECE1"/>
      </a:lt2>
      <a:accent1>
        <a:srgbClr val="556455"/>
      </a:accent1>
      <a:accent2>
        <a:srgbClr val="8CAF82"/>
      </a:accent2>
      <a:accent3>
        <a:srgbClr val="506E96"/>
      </a:accent3>
      <a:accent4>
        <a:srgbClr val="87B9C8"/>
      </a:accent4>
      <a:accent5>
        <a:srgbClr val="645078"/>
      </a:accent5>
      <a:accent6>
        <a:srgbClr val="A087AA"/>
      </a:accent6>
      <a:hlink>
        <a:srgbClr val="699BBE"/>
      </a:hlink>
      <a:folHlink>
        <a:srgbClr val="B99164"/>
      </a:folHlink>
    </a:clrScheme>
    <a:fontScheme name="BFH-Schrif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97D91"/>
        </a:solidFill>
        <a:ln>
          <a:noFill/>
        </a:ln>
        <a:effectLst/>
      </a:spPr>
      <a:bodyPr rtlCol="0" anchor="ctr"/>
      <a:lstStyle>
        <a:defPPr algn="ctr">
          <a:defRPr sz="18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äsentation3" id="{9EBC6E37-D81D-FE40-9AC5-AD5CFA5DC7F5}" vid="{59574B38-09A8-EA48-803A-64F71638B68E}"/>
    </a:ext>
  </a:extLst>
</a:theme>
</file>

<file path=ppt/theme/theme2.xml><?xml version="1.0" encoding="utf-8"?>
<a:theme xmlns:a="http://schemas.openxmlformats.org/drawingml/2006/main" name="1_BFH_PPT_Vorlage">
  <a:themeElements>
    <a:clrScheme name="BFH RGB">
      <a:dk1>
        <a:sysClr val="windowText" lastClr="000000"/>
      </a:dk1>
      <a:lt1>
        <a:sysClr val="window" lastClr="FFFFFF"/>
      </a:lt1>
      <a:dk2>
        <a:srgbClr val="697D91"/>
      </a:dk2>
      <a:lt2>
        <a:srgbClr val="EEECE1"/>
      </a:lt2>
      <a:accent1>
        <a:srgbClr val="556455"/>
      </a:accent1>
      <a:accent2>
        <a:srgbClr val="8CAF82"/>
      </a:accent2>
      <a:accent3>
        <a:srgbClr val="506E96"/>
      </a:accent3>
      <a:accent4>
        <a:srgbClr val="87B9C8"/>
      </a:accent4>
      <a:accent5>
        <a:srgbClr val="645078"/>
      </a:accent5>
      <a:accent6>
        <a:srgbClr val="A087AA"/>
      </a:accent6>
      <a:hlink>
        <a:srgbClr val="699BBE"/>
      </a:hlink>
      <a:folHlink>
        <a:srgbClr val="B99164"/>
      </a:folHlink>
    </a:clrScheme>
    <a:fontScheme name="BFH-Schrif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äsentation3" id="{9EBC6E37-D81D-FE40-9AC5-AD5CFA5DC7F5}" vid="{59574B38-09A8-EA48-803A-64F71638B68E}"/>
    </a:ext>
  </a:extLst>
</a:theme>
</file>

<file path=ppt/theme/theme3.xml><?xml version="1.0" encoding="utf-8"?>
<a:theme xmlns:a="http://schemas.openxmlformats.org/drawingml/2006/main" name="2_BFH_PPT_Vorlage">
  <a:themeElements>
    <a:clrScheme name="BFH RGB">
      <a:dk1>
        <a:sysClr val="windowText" lastClr="000000"/>
      </a:dk1>
      <a:lt1>
        <a:sysClr val="window" lastClr="FFFFFF"/>
      </a:lt1>
      <a:dk2>
        <a:srgbClr val="697D91"/>
      </a:dk2>
      <a:lt2>
        <a:srgbClr val="EEECE1"/>
      </a:lt2>
      <a:accent1>
        <a:srgbClr val="556455"/>
      </a:accent1>
      <a:accent2>
        <a:srgbClr val="8CAF82"/>
      </a:accent2>
      <a:accent3>
        <a:srgbClr val="506E96"/>
      </a:accent3>
      <a:accent4>
        <a:srgbClr val="87B9C8"/>
      </a:accent4>
      <a:accent5>
        <a:srgbClr val="645078"/>
      </a:accent5>
      <a:accent6>
        <a:srgbClr val="A087AA"/>
      </a:accent6>
      <a:hlink>
        <a:srgbClr val="699BBE"/>
      </a:hlink>
      <a:folHlink>
        <a:srgbClr val="B99164"/>
      </a:folHlink>
    </a:clrScheme>
    <a:fontScheme name="BFH-Schrif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97D91"/>
        </a:solidFill>
        <a:ln>
          <a:noFill/>
        </a:ln>
        <a:effectLst/>
      </a:spPr>
      <a:bodyPr rtlCol="0" anchor="ctr"/>
      <a:lstStyle>
        <a:defPPr algn="ctr">
          <a:defRPr sz="18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äsentation3" id="{9EBC6E37-D81D-FE40-9AC5-AD5CFA5DC7F5}" vid="{59574B38-09A8-EA48-803A-64F71638B68E}"/>
    </a:ext>
  </a:extLst>
</a:theme>
</file>

<file path=ppt/theme/theme4.xml><?xml version="1.0" encoding="utf-8"?>
<a:theme xmlns:a="http://schemas.openxmlformats.org/drawingml/2006/main" name="3_BFH_PPT_Vorlage">
  <a:themeElements>
    <a:clrScheme name="BFH RGB">
      <a:dk1>
        <a:sysClr val="windowText" lastClr="000000"/>
      </a:dk1>
      <a:lt1>
        <a:sysClr val="window" lastClr="FFFFFF"/>
      </a:lt1>
      <a:dk2>
        <a:srgbClr val="697D91"/>
      </a:dk2>
      <a:lt2>
        <a:srgbClr val="EEECE1"/>
      </a:lt2>
      <a:accent1>
        <a:srgbClr val="556455"/>
      </a:accent1>
      <a:accent2>
        <a:srgbClr val="8CAF82"/>
      </a:accent2>
      <a:accent3>
        <a:srgbClr val="506E96"/>
      </a:accent3>
      <a:accent4>
        <a:srgbClr val="87B9C8"/>
      </a:accent4>
      <a:accent5>
        <a:srgbClr val="645078"/>
      </a:accent5>
      <a:accent6>
        <a:srgbClr val="A087AA"/>
      </a:accent6>
      <a:hlink>
        <a:srgbClr val="699BBE"/>
      </a:hlink>
      <a:folHlink>
        <a:srgbClr val="B99164"/>
      </a:folHlink>
    </a:clrScheme>
    <a:fontScheme name="BFH-Schrif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97D91"/>
        </a:solidFill>
        <a:ln>
          <a:noFill/>
        </a:ln>
        <a:effectLst/>
      </a:spPr>
      <a:bodyPr rtlCol="0" anchor="ctr"/>
      <a:lstStyle>
        <a:defPPr algn="ctr">
          <a:defRPr sz="18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äsentation3" id="{9EBC6E37-D81D-FE40-9AC5-AD5CFA5DC7F5}" vid="{59574B38-09A8-EA48-803A-64F71638B68E}"/>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rbeitspakete xmlns="9b578931-8c60-4f19-aea4-57385dd81b43">AP1</Arbeitspakete>
    <Aufgabe xmlns="9b578931-8c60-4f19-aea4-57385dd81b43">Workshop</Aufgab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CD711E4386124F80AEC7169B9AA616" ma:contentTypeVersion="10" ma:contentTypeDescription="Create a new document." ma:contentTypeScope="" ma:versionID="41c706d1ead08c6f012dd22f0a92adee">
  <xsd:schema xmlns:xsd="http://www.w3.org/2001/XMLSchema" xmlns:xs="http://www.w3.org/2001/XMLSchema" xmlns:p="http://schemas.microsoft.com/office/2006/metadata/properties" xmlns:ns2="9b578931-8c60-4f19-aea4-57385dd81b43" targetNamespace="http://schemas.microsoft.com/office/2006/metadata/properties" ma:root="true" ma:fieldsID="57c198308878151f5de0a1af2ff4ab79" ns2:_="">
    <xsd:import namespace="9b578931-8c60-4f19-aea4-57385dd81b43"/>
    <xsd:element name="properties">
      <xsd:complexType>
        <xsd:sequence>
          <xsd:element name="documentManagement">
            <xsd:complexType>
              <xsd:all>
                <xsd:element ref="ns2:Arbeitspakete" minOccurs="0"/>
                <xsd:element ref="ns2:Aufgab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78931-8c60-4f19-aea4-57385dd81b43" elementFormDefault="qualified">
    <xsd:import namespace="http://schemas.microsoft.com/office/2006/documentManagement/types"/>
    <xsd:import namespace="http://schemas.microsoft.com/office/infopath/2007/PartnerControls"/>
    <xsd:element name="Arbeitspakete" ma:index="4" nillable="true" ma:displayName="Arbeitspakete" ma:format="Dropdown" ma:internalName="Arbeitspakete" ma:readOnly="false">
      <xsd:simpleType>
        <xsd:restriction base="dms:Choice">
          <xsd:enumeration value="AP1"/>
          <xsd:enumeration value="AP2"/>
          <xsd:enumeration value="AP3"/>
          <xsd:enumeration value="AP4"/>
          <xsd:enumeration value="AP5"/>
          <xsd:enumeration value="Projektleitung"/>
          <xsd:enumeration value="Präsentationen"/>
          <xsd:enumeration value="Interviews"/>
        </xsd:restriction>
      </xsd:simpleType>
    </xsd:element>
    <xsd:element name="Aufgabe" ma:index="5" nillable="true" ma:displayName="Aufgabe" ma:format="Dropdown" ma:internalName="Aufgabe" ma:readOnly="false">
      <xsd:simpleType>
        <xsd:restriction base="dms:Choice">
          <xsd:enumeration value="Recherche"/>
          <xsd:enumeration value="Umfrage"/>
          <xsd:enumeration value="Digital Natives"/>
          <xsd:enumeration value="Unternehmer"/>
          <xsd:enumeration value="Workshop"/>
          <xsd:enumeration value="Synthese"/>
          <xsd:enumeration value="Controlling"/>
          <xsd:enumeration value="Hintergrundinfo"/>
          <xsd:enumeration value="Kommunikation"/>
          <xsd:enumeration value="Antrag"/>
          <xsd:enumeration value="Sitzung"/>
          <xsd:enumeration value="Steuerausschuss"/>
          <xsd:enumeration value="Serie1"/>
          <xsd:enumeration value="Serie2"/>
          <xsd:enumeration value="Serie3"/>
          <xsd:enumeration value="allgemei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DAF574-86B4-4A13-BE79-B6C13E8B5A82}">
  <ds:schemaRefs>
    <ds:schemaRef ds:uri="http://schemas.microsoft.com/sharepoint/v3/contenttype/forms"/>
  </ds:schemaRefs>
</ds:datastoreItem>
</file>

<file path=customXml/itemProps2.xml><?xml version="1.0" encoding="utf-8"?>
<ds:datastoreItem xmlns:ds="http://schemas.openxmlformats.org/officeDocument/2006/customXml" ds:itemID="{B938D673-4887-4ED0-BEB9-3AFE6D0FC2CB}">
  <ds:schemaRefs>
    <ds:schemaRef ds:uri="http://purl.org/dc/terms/"/>
    <ds:schemaRef ds:uri="http://schemas.openxmlformats.org/package/2006/metadata/core-properties"/>
    <ds:schemaRef ds:uri="http://purl.org/dc/dcmitype/"/>
    <ds:schemaRef ds:uri="9b578931-8c60-4f19-aea4-57385dd81b43"/>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DB1F58A-D963-446C-B3F7-17CF458178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578931-8c60-4f19-aea4-57385dd81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AHB 4_3</Template>
  <TotalTime>0</TotalTime>
  <Words>3064</Words>
  <Application>Microsoft Office PowerPoint</Application>
  <PresentationFormat>Bildschirmpräsentation (4:3)</PresentationFormat>
  <Paragraphs>368</Paragraphs>
  <Slides>30</Slides>
  <Notes>28</Notes>
  <HiddenSlides>0</HiddenSlides>
  <MMClips>0</MMClips>
  <ScaleCrop>false</ScaleCrop>
  <HeadingPairs>
    <vt:vector size="6" baseType="variant">
      <vt:variant>
        <vt:lpstr>Verwendete Schriftarten</vt:lpstr>
      </vt:variant>
      <vt:variant>
        <vt:i4>8</vt:i4>
      </vt:variant>
      <vt:variant>
        <vt:lpstr>Design</vt:lpstr>
      </vt:variant>
      <vt:variant>
        <vt:i4>4</vt:i4>
      </vt:variant>
      <vt:variant>
        <vt:lpstr>Folientitel</vt:lpstr>
      </vt:variant>
      <vt:variant>
        <vt:i4>30</vt:i4>
      </vt:variant>
    </vt:vector>
  </HeadingPairs>
  <TitlesOfParts>
    <vt:vector size="42" baseType="lpstr">
      <vt:lpstr>MS PGothic</vt:lpstr>
      <vt:lpstr>MS PGothic</vt:lpstr>
      <vt:lpstr>Arial</vt:lpstr>
      <vt:lpstr>Calibri</vt:lpstr>
      <vt:lpstr>Lucida Grande</vt:lpstr>
      <vt:lpstr>Lucida Sans</vt:lpstr>
      <vt:lpstr>Lucida Sans Unicode</vt:lpstr>
      <vt:lpstr>Wingdings</vt:lpstr>
      <vt:lpstr>BFH_PPT_Vorlage</vt:lpstr>
      <vt:lpstr>1_BFH_PPT_Vorlage</vt:lpstr>
      <vt:lpstr>2_BFH_PPT_Vorlage</vt:lpstr>
      <vt:lpstr>3_BFH_PPT_Vorlage</vt:lpstr>
      <vt:lpstr>Initiative Forêt &amp; bois 4.0</vt:lpstr>
      <vt:lpstr>Contenu</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Avis des experts</vt:lpstr>
      <vt:lpstr>Résultats du sondage des entreprises partenaires</vt:lpstr>
      <vt:lpstr>Thèmes du secteur technologies et processus</vt:lpstr>
      <vt:lpstr>PowerPoint-Präsentation</vt:lpstr>
      <vt:lpstr>Un changement de culture...</vt:lpstr>
      <vt:lpstr>… initié par les nouvelles technologies</vt:lpstr>
      <vt:lpstr>… initié par les nouvelles technologies</vt:lpstr>
      <vt:lpstr>… initié par les nouvelles technologies</vt:lpstr>
      <vt:lpstr>… initié par les nouvelles technologies</vt:lpstr>
      <vt:lpstr>… initié par les nouvelles technologies</vt:lpstr>
      <vt:lpstr>L’évolution est inéluctable, timing?</vt:lpstr>
      <vt:lpstr>Thèmes du secteur  Produits, services et modèles d’affaires</vt:lpstr>
      <vt:lpstr>PowerPoint-Präsentation</vt:lpstr>
      <vt:lpstr>Travail, structures des entreprises et de la branche</vt:lpstr>
      <vt:lpstr>Aperçu des résultats du sondage</vt:lpstr>
      <vt:lpstr>Travail, structures des entreprises et de la branche</vt:lpstr>
      <vt:lpstr>Thèmes du secteur  Travail, structures des entreprises et de la branche</vt:lpstr>
      <vt:lpstr>Les étapes suivantes</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Rolf Baumann</dc:creator>
  <cp:keywords/>
  <dc:description/>
  <cp:lastModifiedBy>Riedweg Nadja</cp:lastModifiedBy>
  <cp:revision>623</cp:revision>
  <cp:lastPrinted>2018-09-12T11:29:51Z</cp:lastPrinted>
  <dcterms:created xsi:type="dcterms:W3CDTF">2017-11-24T09:33:07Z</dcterms:created>
  <dcterms:modified xsi:type="dcterms:W3CDTF">2019-01-30T14:50:38Z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0x010100A7CD711E4386124F80AEC7169B9AA616</vt:lpwstr>
  </property>
</Properties>
</file>