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195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5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475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44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41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38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820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292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218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370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36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769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/>
          <a:srcRect r="10077"/>
          <a:stretch/>
        </p:blipFill>
        <p:spPr>
          <a:xfrm>
            <a:off x="11050528" y="181819"/>
            <a:ext cx="954307" cy="107749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mercredi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30 janvier</a:t>
            </a:r>
            <a:endParaRPr lang="fr-CH" sz="1100" dirty="0">
              <a:solidFill>
                <a:schemeClr val="bg1"/>
              </a:solidFill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374327" y="89319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3200" dirty="0">
                <a:solidFill>
                  <a:srgbClr val="762700"/>
                </a:solidFill>
              </a:rPr>
              <a:t>Acte 1: Exploiter la forêt pour protéger la planète </a:t>
            </a:r>
            <a:endParaRPr lang="fr-CH" sz="3200" dirty="0">
              <a:solidFill>
                <a:srgbClr val="7627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4326" y="2521670"/>
            <a:ext cx="97906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93763" indent="-893763" defTabSz="987425"/>
            <a:r>
              <a:rPr lang="fr-CH" sz="1600" dirty="0">
                <a:solidFill>
                  <a:srgbClr val="762700"/>
                </a:solidFill>
              </a:rPr>
              <a:t>10h15	Peut-on optimiser la ressource forestière grâce aux </a:t>
            </a:r>
            <a:r>
              <a:rPr lang="fr-CH" sz="1600" dirty="0" smtClean="0">
                <a:solidFill>
                  <a:srgbClr val="762700"/>
                </a:solidFill>
              </a:rPr>
              <a:t>dynamiques </a:t>
            </a:r>
            <a:r>
              <a:rPr lang="fr-CH" sz="1600" dirty="0">
                <a:solidFill>
                  <a:srgbClr val="762700"/>
                </a:solidFill>
              </a:rPr>
              <a:t>territoriales ?</a:t>
            </a:r>
            <a:br>
              <a:rPr lang="fr-CH" sz="1600" dirty="0">
                <a:solidFill>
                  <a:srgbClr val="762700"/>
                </a:solidFill>
              </a:rPr>
            </a:br>
            <a:r>
              <a:rPr lang="fr-CH" sz="1600" dirty="0"/>
              <a:t>	</a:t>
            </a:r>
            <a:endParaRPr lang="fr-CH" sz="1600" dirty="0" smtClean="0"/>
          </a:p>
          <a:p>
            <a:pPr marL="893763" indent="-893763" defTabSz="987425"/>
            <a:r>
              <a:rPr lang="fr-CH" sz="1600" b="1" dirty="0"/>
              <a:t>	</a:t>
            </a:r>
            <a:r>
              <a:rPr lang="fr-CH" sz="1600" b="1" dirty="0" err="1" smtClean="0"/>
              <a:t>Patrik</a:t>
            </a:r>
            <a:r>
              <a:rPr lang="fr-CH" sz="1600" b="1" dirty="0" smtClean="0"/>
              <a:t> </a:t>
            </a:r>
            <a:r>
              <a:rPr lang="fr-CH" sz="1600" b="1" dirty="0" err="1"/>
              <a:t>Fouvy</a:t>
            </a:r>
            <a:r>
              <a:rPr lang="fr-CH" sz="1600" dirty="0"/>
              <a:t>, Directeur, service du paysage et des forêts, État de </a:t>
            </a:r>
            <a:r>
              <a:rPr lang="fr-CH" sz="1600" dirty="0" smtClean="0"/>
              <a:t>Genève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84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FILIÈRE FORÊT-BOIS APPRÉHENDÉE DANS SON ENSEMBLE</dc:title>
  <dc:creator>Sébastien Droz</dc:creator>
  <cp:lastModifiedBy>Daniel Ingold</cp:lastModifiedBy>
  <cp:revision>16</cp:revision>
  <dcterms:created xsi:type="dcterms:W3CDTF">2019-01-25T10:28:53Z</dcterms:created>
  <dcterms:modified xsi:type="dcterms:W3CDTF">2019-01-29T12:39:23Z</dcterms:modified>
</cp:coreProperties>
</file>